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da07d3fa54641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90ad9a86b946e0"/>
  </p:sldMasterIdLst>
  <p:sldIdLst>
    <p:sldId xmlns:r="http://schemas.openxmlformats.org/officeDocument/2006/relationships" id="256" r:id="R2ed8eb627d9c4720"/>
    <p:sldId xmlns:r="http://schemas.openxmlformats.org/officeDocument/2006/relationships" id="257" r:id="Rff345a07009a4205"/>
    <p:sldId xmlns:r="http://schemas.openxmlformats.org/officeDocument/2006/relationships" id="258" r:id="R12a448cf6ead4667"/>
    <p:sldId xmlns:r="http://schemas.openxmlformats.org/officeDocument/2006/relationships" id="259" r:id="Re1c9de36b6e14514"/>
    <p:sldId xmlns:r="http://schemas.openxmlformats.org/officeDocument/2006/relationships" id="260" r:id="Re6381566a5a74437"/>
    <p:sldId xmlns:r="http://schemas.openxmlformats.org/officeDocument/2006/relationships" id="261" r:id="R314d9c8102eb4e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90ad9a86b946e0" /><Relationship Type="http://schemas.openxmlformats.org/officeDocument/2006/relationships/slide" Target="/ppt/slides/slide1.xml" Id="R2ed8eb627d9c4720" /><Relationship Type="http://schemas.openxmlformats.org/officeDocument/2006/relationships/slide" Target="/ppt/slides/slide2.xml" Id="Rff345a07009a4205" /><Relationship Type="http://schemas.openxmlformats.org/officeDocument/2006/relationships/slide" Target="/ppt/slides/slide3.xml" Id="R12a448cf6ead4667" /><Relationship Type="http://schemas.openxmlformats.org/officeDocument/2006/relationships/slide" Target="/ppt/slides/slide4.xml" Id="Re1c9de36b6e14514" /><Relationship Type="http://schemas.openxmlformats.org/officeDocument/2006/relationships/slide" Target="/ppt/slides/slide5.xml" Id="Re6381566a5a74437" /><Relationship Type="http://schemas.openxmlformats.org/officeDocument/2006/relationships/slide" Target="/ppt/slides/slide6.xml" Id="R314d9c8102eb4e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25e5572d6a436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4bf3c1a8964726" /><Relationship Type="http://schemas.openxmlformats.org/officeDocument/2006/relationships/theme" Target="/ppt/slideMasters/theme/theme1.xml" Id="R596a18e05b604f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34bf3c1a89647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fbe61fae3e48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bfb12703c745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07d0e2295343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91f8ed6bc40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7263c10a845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0ef1020c24e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ROSS TANK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986 960 821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ROSS TANK AS</a:t>
            </a:r>
          </a:p>
        </p:txBody>
      </p:sp>
    </p:spTree>
  </p:cSld>
  <p:clrMapOvr>
    <a:masterClrMapping xmlns:a="http://schemas.openxmlformats.org/drawingml/2006/main"/>
  </p:clrMapOvr>
</p:sld>
</file>