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581965bb2541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ea60e8e76741d3"/>
  </p:sldMasterIdLst>
  <p:sldIdLst>
    <p:sldId xmlns:r="http://schemas.openxmlformats.org/officeDocument/2006/relationships" id="256" r:id="Rcb0b0c80a8a045b5"/>
    <p:sldId xmlns:r="http://schemas.openxmlformats.org/officeDocument/2006/relationships" id="257" r:id="R6a6802ff499a43fe"/>
    <p:sldId xmlns:r="http://schemas.openxmlformats.org/officeDocument/2006/relationships" id="258" r:id="R028141c014db453b"/>
    <p:sldId xmlns:r="http://schemas.openxmlformats.org/officeDocument/2006/relationships" id="259" r:id="Rc37ec9ce4c6c4ca9"/>
    <p:sldId xmlns:r="http://schemas.openxmlformats.org/officeDocument/2006/relationships" id="260" r:id="R9e06b0df92a94c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ea60e8e76741d3" /><Relationship Type="http://schemas.openxmlformats.org/officeDocument/2006/relationships/slide" Target="/ppt/slides/slide1.xml" Id="Rcb0b0c80a8a045b5" /><Relationship Type="http://schemas.openxmlformats.org/officeDocument/2006/relationships/slide" Target="/ppt/slides/slide2.xml" Id="R6a6802ff499a43fe" /><Relationship Type="http://schemas.openxmlformats.org/officeDocument/2006/relationships/slide" Target="/ppt/slides/slide3.xml" Id="R028141c014db453b" /><Relationship Type="http://schemas.openxmlformats.org/officeDocument/2006/relationships/slide" Target="/ppt/slides/slide4.xml" Id="Rc37ec9ce4c6c4ca9" /><Relationship Type="http://schemas.openxmlformats.org/officeDocument/2006/relationships/slide" Target="/ppt/slides/slide5.xml" Id="R9e06b0df92a94c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b41a3828ac48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2cf224ffc42f9" /><Relationship Type="http://schemas.openxmlformats.org/officeDocument/2006/relationships/theme" Target="/ppt/slideMasters/theme/theme1.xml" Id="R2bd6b726152c48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02cf224ffc42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70c136fc34d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e8014bfa647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177f6b79b34b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b95f7618448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765dc47d2340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ROSS TANK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ROSS TANK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986 960 821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ROSS TANK AS</a:t>
            </a:r>
          </a:p>
        </p:txBody>
      </p:sp>
    </p:spTree>
  </p:cSld>
  <p:clrMapOvr>
    <a:masterClrMapping xmlns:a="http://schemas.openxmlformats.org/drawingml/2006/main"/>
  </p:clrMapOvr>
</p:sld>
</file>