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b4b359770149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de34130cc84d01"/>
  </p:sldMasterIdLst>
  <p:sldIdLst>
    <p:sldId xmlns:r="http://schemas.openxmlformats.org/officeDocument/2006/relationships" id="256" r:id="Rd6e50d8ff9d04e0f"/>
    <p:sldId xmlns:r="http://schemas.openxmlformats.org/officeDocument/2006/relationships" id="257" r:id="R6ec7a14f90c249d1"/>
    <p:sldId xmlns:r="http://schemas.openxmlformats.org/officeDocument/2006/relationships" id="258" r:id="R2ac2db7617f8428b"/>
    <p:sldId xmlns:r="http://schemas.openxmlformats.org/officeDocument/2006/relationships" id="259" r:id="Ra92a6b647ceb4720"/>
    <p:sldId xmlns:r="http://schemas.openxmlformats.org/officeDocument/2006/relationships" id="260" r:id="R820b303604344e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de34130cc84d01" /><Relationship Type="http://schemas.openxmlformats.org/officeDocument/2006/relationships/slide" Target="/ppt/slides/slide1.xml" Id="Rd6e50d8ff9d04e0f" /><Relationship Type="http://schemas.openxmlformats.org/officeDocument/2006/relationships/slide" Target="/ppt/slides/slide2.xml" Id="R6ec7a14f90c249d1" /><Relationship Type="http://schemas.openxmlformats.org/officeDocument/2006/relationships/slide" Target="/ppt/slides/slide3.xml" Id="R2ac2db7617f8428b" /><Relationship Type="http://schemas.openxmlformats.org/officeDocument/2006/relationships/slide" Target="/ppt/slides/slide4.xml" Id="Ra92a6b647ceb4720" /><Relationship Type="http://schemas.openxmlformats.org/officeDocument/2006/relationships/slide" Target="/ppt/slides/slide5.xml" Id="R820b303604344e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d641aea90742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7b23ce7cd44fb" /><Relationship Type="http://schemas.openxmlformats.org/officeDocument/2006/relationships/theme" Target="/ppt/slideMasters/theme/theme1.xml" Id="R7a786593ddcd4f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07b23ce7cd44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76aec2ec84a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7aedac6704b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cb723dcec4e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e1b1001a74a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bb51b823645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ROSS TANK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TANK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