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0eedf10ba64f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a1e802c9e34392"/>
  </p:sldMasterIdLst>
  <p:sldIdLst>
    <p:sldId xmlns:r="http://schemas.openxmlformats.org/officeDocument/2006/relationships" id="256" r:id="R7a296d2a2a1045d9"/>
    <p:sldId xmlns:r="http://schemas.openxmlformats.org/officeDocument/2006/relationships" id="257" r:id="R04057b13a3ea4a4e"/>
    <p:sldId xmlns:r="http://schemas.openxmlformats.org/officeDocument/2006/relationships" id="258" r:id="Ref3ca184a66446e1"/>
    <p:sldId xmlns:r="http://schemas.openxmlformats.org/officeDocument/2006/relationships" id="259" r:id="R4d64fd08c2ec4d0a"/>
    <p:sldId xmlns:r="http://schemas.openxmlformats.org/officeDocument/2006/relationships" id="260" r:id="R2245c944ff3146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a1e802c9e34392" /><Relationship Type="http://schemas.openxmlformats.org/officeDocument/2006/relationships/slide" Target="/ppt/slides/slide1.xml" Id="R7a296d2a2a1045d9" /><Relationship Type="http://schemas.openxmlformats.org/officeDocument/2006/relationships/slide" Target="/ppt/slides/slide2.xml" Id="R04057b13a3ea4a4e" /><Relationship Type="http://schemas.openxmlformats.org/officeDocument/2006/relationships/slide" Target="/ppt/slides/slide3.xml" Id="Ref3ca184a66446e1" /><Relationship Type="http://schemas.openxmlformats.org/officeDocument/2006/relationships/slide" Target="/ppt/slides/slide4.xml" Id="R4d64fd08c2ec4d0a" /><Relationship Type="http://schemas.openxmlformats.org/officeDocument/2006/relationships/slide" Target="/ppt/slides/slide5.xml" Id="R2245c944ff3146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c656e11dd48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64accba134744" /><Relationship Type="http://schemas.openxmlformats.org/officeDocument/2006/relationships/theme" Target="/ppt/slideMasters/theme/theme1.xml" Id="R604c9105ac2146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464accba1347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4a62200f14c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ba0058f6f42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06d34861942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a3ab595ed45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7fabbf22a46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SCANDLIFE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SCANDLIFE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986 962 239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