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30df651fb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4c18da2604236"/>
  </p:sldMasterIdLst>
  <p:sldIdLst>
    <p:sldId xmlns:r="http://schemas.openxmlformats.org/officeDocument/2006/relationships" id="256" r:id="Rf92379cc573343d7"/>
    <p:sldId xmlns:r="http://schemas.openxmlformats.org/officeDocument/2006/relationships" id="257" r:id="R4e759c7b9b254b39"/>
    <p:sldId xmlns:r="http://schemas.openxmlformats.org/officeDocument/2006/relationships" id="258" r:id="R0e92112f1a2d4ca7"/>
    <p:sldId xmlns:r="http://schemas.openxmlformats.org/officeDocument/2006/relationships" id="259" r:id="R2431bacd5c2e4f13"/>
    <p:sldId xmlns:r="http://schemas.openxmlformats.org/officeDocument/2006/relationships" id="260" r:id="R6fb1ef80e1da4b2d"/>
    <p:sldId xmlns:r="http://schemas.openxmlformats.org/officeDocument/2006/relationships" id="261" r:id="R302562c2a11b4d06"/>
    <p:sldId xmlns:r="http://schemas.openxmlformats.org/officeDocument/2006/relationships" id="262" r:id="Rf92a48fe42ef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4c18da2604236" /><Relationship Type="http://schemas.openxmlformats.org/officeDocument/2006/relationships/slide" Target="/ppt/slides/slide1.xml" Id="Rf92379cc573343d7" /><Relationship Type="http://schemas.openxmlformats.org/officeDocument/2006/relationships/slide" Target="/ppt/slides/slide2.xml" Id="R4e759c7b9b254b39" /><Relationship Type="http://schemas.openxmlformats.org/officeDocument/2006/relationships/slide" Target="/ppt/slides/slide3.xml" Id="R0e92112f1a2d4ca7" /><Relationship Type="http://schemas.openxmlformats.org/officeDocument/2006/relationships/slide" Target="/ppt/slides/slide4.xml" Id="R2431bacd5c2e4f13" /><Relationship Type="http://schemas.openxmlformats.org/officeDocument/2006/relationships/slide" Target="/ppt/slides/slide5.xml" Id="R6fb1ef80e1da4b2d" /><Relationship Type="http://schemas.openxmlformats.org/officeDocument/2006/relationships/slide" Target="/ppt/slides/slide6.xml" Id="R302562c2a11b4d06" /><Relationship Type="http://schemas.openxmlformats.org/officeDocument/2006/relationships/slide" Target="/ppt/slides/slide7.xml" Id="Rf92a48fe42ef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b8918e3d1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955b1d64a452e" /><Relationship Type="http://schemas.openxmlformats.org/officeDocument/2006/relationships/theme" Target="/ppt/slideMasters/theme/theme1.xml" Id="Rcbb694a95380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955b1d64a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17891c35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05e47581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1b47fa49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acb0274a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2303a5d67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69acab136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d5ab7c16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T.M. SLUNGÅRD SAG &amp; HØVLERI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 SLUNGÅRD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T.M. SLUNGÅRD SAG &amp; HØVLERI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 SLUNGÅRD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 SLUNGÅRD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 SLUNGÅRD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38 790 963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15 945 813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 SLUNGÅRD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M. SLUNGÅRD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 SLUNGÅRD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Færsdalsvegen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 SLUNGÅRD SAG &amp; HØVLERI AS</a:t>
            </a:r>
          </a:p>
        </p:txBody>
      </p:sp>
    </p:spTree>
  </p:cSld>
  <p:clrMapOvr>
    <a:masterClrMapping xmlns:a="http://schemas.openxmlformats.org/drawingml/2006/main"/>
  </p:clrMapOvr>
</p:sld>
</file>