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3ffdc29db4f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bc356a1c3840c0"/>
  </p:sldMasterIdLst>
  <p:sldIdLst>
    <p:sldId xmlns:r="http://schemas.openxmlformats.org/officeDocument/2006/relationships" id="256" r:id="R03d8feeafc544dba"/>
    <p:sldId xmlns:r="http://schemas.openxmlformats.org/officeDocument/2006/relationships" id="257" r:id="R61793437fffd40f9"/>
    <p:sldId xmlns:r="http://schemas.openxmlformats.org/officeDocument/2006/relationships" id="258" r:id="R7a21c4b3e13744b2"/>
    <p:sldId xmlns:r="http://schemas.openxmlformats.org/officeDocument/2006/relationships" id="259" r:id="Ra2091299ccb747a0"/>
    <p:sldId xmlns:r="http://schemas.openxmlformats.org/officeDocument/2006/relationships" id="260" r:id="Rc2fbea3f7ec7451a"/>
    <p:sldId xmlns:r="http://schemas.openxmlformats.org/officeDocument/2006/relationships" id="261" r:id="Rd9d3b5c779ab4aa3"/>
    <p:sldId xmlns:r="http://schemas.openxmlformats.org/officeDocument/2006/relationships" id="262" r:id="R29d41ae772a1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c356a1c3840c0" /><Relationship Type="http://schemas.openxmlformats.org/officeDocument/2006/relationships/slide" Target="/ppt/slides/slide1.xml" Id="R03d8feeafc544dba" /><Relationship Type="http://schemas.openxmlformats.org/officeDocument/2006/relationships/slide" Target="/ppt/slides/slide2.xml" Id="R61793437fffd40f9" /><Relationship Type="http://schemas.openxmlformats.org/officeDocument/2006/relationships/slide" Target="/ppt/slides/slide3.xml" Id="R7a21c4b3e13744b2" /><Relationship Type="http://schemas.openxmlformats.org/officeDocument/2006/relationships/slide" Target="/ppt/slides/slide4.xml" Id="Ra2091299ccb747a0" /><Relationship Type="http://schemas.openxmlformats.org/officeDocument/2006/relationships/slide" Target="/ppt/slides/slide5.xml" Id="Rc2fbea3f7ec7451a" /><Relationship Type="http://schemas.openxmlformats.org/officeDocument/2006/relationships/slide" Target="/ppt/slides/slide6.xml" Id="Rd9d3b5c779ab4aa3" /><Relationship Type="http://schemas.openxmlformats.org/officeDocument/2006/relationships/slide" Target="/ppt/slides/slide7.xml" Id="R29d41ae772a1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f905061044f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84de2b9194ed4" /><Relationship Type="http://schemas.openxmlformats.org/officeDocument/2006/relationships/theme" Target="/ppt/slideMasters/theme/theme1.xml" Id="R22cb89264df14b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584de2b9194e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a0e62905d4c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aa0f9e6e6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c640ab7914b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f683a318d4f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f1d1c1d7741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82612db9a42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c4e75837f4b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NOAG AS ble etablert [år] og holder til i Snåsa.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6 789 528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388 341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3 374 079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8 450 522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IVAR SANDNES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ENGUM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Skartnesvegen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7760 Snåsa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986 986 359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NOAG AS</a:t>
            </a:r>
          </a:p>
        </p:txBody>
      </p:sp>
    </p:spTree>
  </p:cSld>
  <p:clrMapOvr>
    <a:masterClrMapping xmlns:a="http://schemas.openxmlformats.org/drawingml/2006/main"/>
  </p:clrMapOvr>
</p:sld>
</file>