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df0f2fe7a43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b785fd5b794ee4"/>
  </p:sldMasterIdLst>
  <p:sldIdLst>
    <p:sldId xmlns:r="http://schemas.openxmlformats.org/officeDocument/2006/relationships" id="256" r:id="R1e575d958aea47c2"/>
    <p:sldId xmlns:r="http://schemas.openxmlformats.org/officeDocument/2006/relationships" id="257" r:id="R9ece00b4ddc7434e"/>
    <p:sldId xmlns:r="http://schemas.openxmlformats.org/officeDocument/2006/relationships" id="258" r:id="R93679cb87629443f"/>
    <p:sldId xmlns:r="http://schemas.openxmlformats.org/officeDocument/2006/relationships" id="259" r:id="Re41b26b461594904"/>
    <p:sldId xmlns:r="http://schemas.openxmlformats.org/officeDocument/2006/relationships" id="260" r:id="Rc004272ac52d4721"/>
    <p:sldId xmlns:r="http://schemas.openxmlformats.org/officeDocument/2006/relationships" id="261" r:id="Rada006fdb0c24758"/>
    <p:sldId xmlns:r="http://schemas.openxmlformats.org/officeDocument/2006/relationships" id="262" r:id="R9f2a85ffe38e49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785fd5b794ee4" /><Relationship Type="http://schemas.openxmlformats.org/officeDocument/2006/relationships/slide" Target="/ppt/slides/slide1.xml" Id="R1e575d958aea47c2" /><Relationship Type="http://schemas.openxmlformats.org/officeDocument/2006/relationships/slide" Target="/ppt/slides/slide2.xml" Id="R9ece00b4ddc7434e" /><Relationship Type="http://schemas.openxmlformats.org/officeDocument/2006/relationships/slide" Target="/ppt/slides/slide3.xml" Id="R93679cb87629443f" /><Relationship Type="http://schemas.openxmlformats.org/officeDocument/2006/relationships/slide" Target="/ppt/slides/slide4.xml" Id="Re41b26b461594904" /><Relationship Type="http://schemas.openxmlformats.org/officeDocument/2006/relationships/slide" Target="/ppt/slides/slide5.xml" Id="Rc004272ac52d4721" /><Relationship Type="http://schemas.openxmlformats.org/officeDocument/2006/relationships/slide" Target="/ppt/slides/slide6.xml" Id="Rada006fdb0c24758" /><Relationship Type="http://schemas.openxmlformats.org/officeDocument/2006/relationships/slide" Target="/ppt/slides/slide7.xml" Id="R9f2a85ffe38e49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8884c36bc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6f09877f44640" /><Relationship Type="http://schemas.openxmlformats.org/officeDocument/2006/relationships/theme" Target="/ppt/slideMasters/theme/theme1.xml" Id="R5ab8965b8878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76f09877f4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f2bf7ec4947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b08c295c45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443cd18e0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c903484e5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0994bc03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41b8069d45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54df68684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