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964462e42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7e537bfcb4bb5"/>
  </p:sldMasterIdLst>
  <p:sldIdLst>
    <p:sldId xmlns:r="http://schemas.openxmlformats.org/officeDocument/2006/relationships" id="256" r:id="R276ade67030746b0"/>
    <p:sldId xmlns:r="http://schemas.openxmlformats.org/officeDocument/2006/relationships" id="257" r:id="R7b83bf17f5c342a4"/>
    <p:sldId xmlns:r="http://schemas.openxmlformats.org/officeDocument/2006/relationships" id="258" r:id="R95ad20abc9fd4f55"/>
    <p:sldId xmlns:r="http://schemas.openxmlformats.org/officeDocument/2006/relationships" id="259" r:id="R1445cf7195ca4c29"/>
    <p:sldId xmlns:r="http://schemas.openxmlformats.org/officeDocument/2006/relationships" id="260" r:id="R2c7e6de5d0a44d60"/>
    <p:sldId xmlns:r="http://schemas.openxmlformats.org/officeDocument/2006/relationships" id="261" r:id="Rda34eaec1b7d4487"/>
    <p:sldId xmlns:r="http://schemas.openxmlformats.org/officeDocument/2006/relationships" id="262" r:id="Rc22cc0b9b4b8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7e537bfcb4bb5" /><Relationship Type="http://schemas.openxmlformats.org/officeDocument/2006/relationships/slide" Target="/ppt/slides/slide1.xml" Id="R276ade67030746b0" /><Relationship Type="http://schemas.openxmlformats.org/officeDocument/2006/relationships/slide" Target="/ppt/slides/slide2.xml" Id="R7b83bf17f5c342a4" /><Relationship Type="http://schemas.openxmlformats.org/officeDocument/2006/relationships/slide" Target="/ppt/slides/slide3.xml" Id="R95ad20abc9fd4f55" /><Relationship Type="http://schemas.openxmlformats.org/officeDocument/2006/relationships/slide" Target="/ppt/slides/slide4.xml" Id="R1445cf7195ca4c29" /><Relationship Type="http://schemas.openxmlformats.org/officeDocument/2006/relationships/slide" Target="/ppt/slides/slide5.xml" Id="R2c7e6de5d0a44d60" /><Relationship Type="http://schemas.openxmlformats.org/officeDocument/2006/relationships/slide" Target="/ppt/slides/slide6.xml" Id="Rda34eaec1b7d4487" /><Relationship Type="http://schemas.openxmlformats.org/officeDocument/2006/relationships/slide" Target="/ppt/slides/slide7.xml" Id="Rc22cc0b9b4b8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444459a44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ae806b574380" /><Relationship Type="http://schemas.openxmlformats.org/officeDocument/2006/relationships/theme" Target="/ppt/slideMasters/theme/theme1.xml" Id="Rcfc30a25bb5945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e6ae806b5743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b4b0ee70a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3587b72cb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e72f23f64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33e91c8be4c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4fad9c75542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dc84f62c45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d5d8f03eb49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LISETH PENSJONAT OG HYTTETUN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LISETH PENSJONAT OG HYTTETUN AS ble etablert [år] og holder til i Vøringsfoss.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3 760 221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3 088 553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LISETH BJØRG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LISETH LARS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5785 Vøringsfoss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LISETH PENSJONAT OG HYTTETUN AS</a:t>
            </a:r>
          </a:p>
        </p:txBody>
      </p:sp>
    </p:spTree>
  </p:cSld>
  <p:clrMapOvr>
    <a:masterClrMapping xmlns:a="http://schemas.openxmlformats.org/drawingml/2006/main"/>
  </p:clrMapOvr>
</p:sld>
</file>