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9a417d032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a7df9b0e9450c"/>
  </p:sldMasterIdLst>
  <p:sldIdLst>
    <p:sldId xmlns:r="http://schemas.openxmlformats.org/officeDocument/2006/relationships" id="256" r:id="Ra5be1d751f074ad7"/>
    <p:sldId xmlns:r="http://schemas.openxmlformats.org/officeDocument/2006/relationships" id="257" r:id="R21ce6a6fac444ef8"/>
    <p:sldId xmlns:r="http://schemas.openxmlformats.org/officeDocument/2006/relationships" id="258" r:id="R3ae1153ac1f342c2"/>
    <p:sldId xmlns:r="http://schemas.openxmlformats.org/officeDocument/2006/relationships" id="259" r:id="R7fc8f452ddfd446b"/>
    <p:sldId xmlns:r="http://schemas.openxmlformats.org/officeDocument/2006/relationships" id="260" r:id="R91ac822c5ade4cae"/>
    <p:sldId xmlns:r="http://schemas.openxmlformats.org/officeDocument/2006/relationships" id="261" r:id="R6492dfedffc749c3"/>
    <p:sldId xmlns:r="http://schemas.openxmlformats.org/officeDocument/2006/relationships" id="262" r:id="R5837318f2780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a7df9b0e9450c" /><Relationship Type="http://schemas.openxmlformats.org/officeDocument/2006/relationships/slide" Target="/ppt/slides/slide1.xml" Id="Ra5be1d751f074ad7" /><Relationship Type="http://schemas.openxmlformats.org/officeDocument/2006/relationships/slide" Target="/ppt/slides/slide2.xml" Id="R21ce6a6fac444ef8" /><Relationship Type="http://schemas.openxmlformats.org/officeDocument/2006/relationships/slide" Target="/ppt/slides/slide3.xml" Id="R3ae1153ac1f342c2" /><Relationship Type="http://schemas.openxmlformats.org/officeDocument/2006/relationships/slide" Target="/ppt/slides/slide4.xml" Id="R7fc8f452ddfd446b" /><Relationship Type="http://schemas.openxmlformats.org/officeDocument/2006/relationships/slide" Target="/ppt/slides/slide5.xml" Id="R91ac822c5ade4cae" /><Relationship Type="http://schemas.openxmlformats.org/officeDocument/2006/relationships/slide" Target="/ppt/slides/slide6.xml" Id="R6492dfedffc749c3" /><Relationship Type="http://schemas.openxmlformats.org/officeDocument/2006/relationships/slide" Target="/ppt/slides/slide7.xml" Id="R5837318f2780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1bd98742c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0df7e2f13496a" /><Relationship Type="http://schemas.openxmlformats.org/officeDocument/2006/relationships/theme" Target="/ppt/slideMasters/theme/theme1.xml" Id="R83404883f9d5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0df7e2f1349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acaf9ffb24a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8b8749460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27170f8c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27a7655e2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efe4829d44b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846218ca5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ea2340ad142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