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89f08b956e43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97bbf3146c4b6a"/>
  </p:sldMasterIdLst>
  <p:sldIdLst>
    <p:sldId xmlns:r="http://schemas.openxmlformats.org/officeDocument/2006/relationships" id="256" r:id="R83204efc8d974aff"/>
    <p:sldId xmlns:r="http://schemas.openxmlformats.org/officeDocument/2006/relationships" id="257" r:id="Ra3830e75e5c14fdf"/>
    <p:sldId xmlns:r="http://schemas.openxmlformats.org/officeDocument/2006/relationships" id="258" r:id="R4038ab86f9da437b"/>
    <p:sldId xmlns:r="http://schemas.openxmlformats.org/officeDocument/2006/relationships" id="259" r:id="Rbaadc21b19454e0f"/>
    <p:sldId xmlns:r="http://schemas.openxmlformats.org/officeDocument/2006/relationships" id="260" r:id="R8fc35d6a4f0f47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7bbf3146c4b6a" /><Relationship Type="http://schemas.openxmlformats.org/officeDocument/2006/relationships/slide" Target="/ppt/slides/slide1.xml" Id="R83204efc8d974aff" /><Relationship Type="http://schemas.openxmlformats.org/officeDocument/2006/relationships/slide" Target="/ppt/slides/slide2.xml" Id="Ra3830e75e5c14fdf" /><Relationship Type="http://schemas.openxmlformats.org/officeDocument/2006/relationships/slide" Target="/ppt/slides/slide3.xml" Id="R4038ab86f9da437b" /><Relationship Type="http://schemas.openxmlformats.org/officeDocument/2006/relationships/slide" Target="/ppt/slides/slide4.xml" Id="Rbaadc21b19454e0f" /><Relationship Type="http://schemas.openxmlformats.org/officeDocument/2006/relationships/slide" Target="/ppt/slides/slide5.xml" Id="R8fc35d6a4f0f47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f453e7cc345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657a2e0f64ad8" /><Relationship Type="http://schemas.openxmlformats.org/officeDocument/2006/relationships/theme" Target="/ppt/slideMasters/theme/theme1.xml" Id="Rc3ea01732267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657a2e0f6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507e7f28047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747575fe24e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5fb06d9df47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819bc3920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858cd804f4c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SNEKKERSERVICE Ahlstrøm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SNEKKERSERVICE Ahlstrøm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SNEKKERSERVICE Ahlstrøm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SNEKKERSERVICE Ahlstrøm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SNEKKERSERVICE Ahlstrøm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SNEKKERSERVICE Ahlstrøm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Sverdrups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1721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987 010 460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SNEKKERSERVICE Ahlstrøm</a:t>
            </a:r>
          </a:p>
        </p:txBody>
      </p:sp>
    </p:spTree>
  </p:cSld>
  <p:clrMapOvr>
    <a:masterClrMapping xmlns:a="http://schemas.openxmlformats.org/drawingml/2006/main"/>
  </p:clrMapOvr>
</p:sld>
</file>