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b8b64a325c46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ab6bdbef7d419c"/>
  </p:sldMasterIdLst>
  <p:sldIdLst>
    <p:sldId xmlns:r="http://schemas.openxmlformats.org/officeDocument/2006/relationships" id="256" r:id="R93b6a5b10627493e"/>
    <p:sldId xmlns:r="http://schemas.openxmlformats.org/officeDocument/2006/relationships" id="257" r:id="R9eb3f30222df40ab"/>
    <p:sldId xmlns:r="http://schemas.openxmlformats.org/officeDocument/2006/relationships" id="258" r:id="R1f8ca8c4f8814c66"/>
    <p:sldId xmlns:r="http://schemas.openxmlformats.org/officeDocument/2006/relationships" id="259" r:id="R30f10fda45bd43f7"/>
    <p:sldId xmlns:r="http://schemas.openxmlformats.org/officeDocument/2006/relationships" id="260" r:id="Rfbac196cb2b04a5a"/>
    <p:sldId xmlns:r="http://schemas.openxmlformats.org/officeDocument/2006/relationships" id="261" r:id="Rcfaa98d1c47b4699"/>
    <p:sldId xmlns:r="http://schemas.openxmlformats.org/officeDocument/2006/relationships" id="262" r:id="R3afa5728368443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ab6bdbef7d419c" /><Relationship Type="http://schemas.openxmlformats.org/officeDocument/2006/relationships/slide" Target="/ppt/slides/slide1.xml" Id="R93b6a5b10627493e" /><Relationship Type="http://schemas.openxmlformats.org/officeDocument/2006/relationships/slide" Target="/ppt/slides/slide2.xml" Id="R9eb3f30222df40ab" /><Relationship Type="http://schemas.openxmlformats.org/officeDocument/2006/relationships/slide" Target="/ppt/slides/slide3.xml" Id="R1f8ca8c4f8814c66" /><Relationship Type="http://schemas.openxmlformats.org/officeDocument/2006/relationships/slide" Target="/ppt/slides/slide4.xml" Id="R30f10fda45bd43f7" /><Relationship Type="http://schemas.openxmlformats.org/officeDocument/2006/relationships/slide" Target="/ppt/slides/slide5.xml" Id="Rfbac196cb2b04a5a" /><Relationship Type="http://schemas.openxmlformats.org/officeDocument/2006/relationships/slide" Target="/ppt/slides/slide6.xml" Id="Rcfaa98d1c47b4699" /><Relationship Type="http://schemas.openxmlformats.org/officeDocument/2006/relationships/slide" Target="/ppt/slides/slide7.xml" Id="R3afa5728368443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5fe806af9442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3c4cc0823b442e" /><Relationship Type="http://schemas.openxmlformats.org/officeDocument/2006/relationships/theme" Target="/ppt/slideMasters/theme/theme1.xml" Id="Rfe331c12fcad4b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3c4cc0823b44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70508869b945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1fc90f6d634d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46ec09fea84b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fdfcec1a614c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ec5b8bf77a4c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3cff8920a64d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854e30669341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 HEALTHCARE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 HEALTHCARE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 HEALTHCARE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 HEALTHCARE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 HEALTHCARE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 HEALTHCARE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−843 188 000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50 004 664 000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68 556 583 000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 HEALTHCARE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 MEDICALS HOLDING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 HEALTHCARE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Vitaminveien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18 50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987 015 225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 HEALTHCARE HOLDING AS</a:t>
            </a:r>
          </a:p>
        </p:txBody>
      </p:sp>
    </p:spTree>
  </p:cSld>
  <p:clrMapOvr>
    <a:masterClrMapping xmlns:a="http://schemas.openxmlformats.org/drawingml/2006/main"/>
  </p:clrMapOvr>
</p:sld>
</file>