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df275cf73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fc179c1444110"/>
  </p:sldMasterIdLst>
  <p:sldIdLst>
    <p:sldId xmlns:r="http://schemas.openxmlformats.org/officeDocument/2006/relationships" id="256" r:id="R3bed8b6291664b17"/>
    <p:sldId xmlns:r="http://schemas.openxmlformats.org/officeDocument/2006/relationships" id="257" r:id="R8e464a7ee073403f"/>
    <p:sldId xmlns:r="http://schemas.openxmlformats.org/officeDocument/2006/relationships" id="258" r:id="R7b1c17f7e20e40b3"/>
    <p:sldId xmlns:r="http://schemas.openxmlformats.org/officeDocument/2006/relationships" id="259" r:id="Ra37ffd0b6f7046ad"/>
    <p:sldId xmlns:r="http://schemas.openxmlformats.org/officeDocument/2006/relationships" id="260" r:id="R2b618cf8342e493b"/>
    <p:sldId xmlns:r="http://schemas.openxmlformats.org/officeDocument/2006/relationships" id="261" r:id="R5d5541d2f18948e6"/>
    <p:sldId xmlns:r="http://schemas.openxmlformats.org/officeDocument/2006/relationships" id="262" r:id="Rf6b3b2f5baf1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fc179c1444110" /><Relationship Type="http://schemas.openxmlformats.org/officeDocument/2006/relationships/slide" Target="/ppt/slides/slide1.xml" Id="R3bed8b6291664b17" /><Relationship Type="http://schemas.openxmlformats.org/officeDocument/2006/relationships/slide" Target="/ppt/slides/slide2.xml" Id="R8e464a7ee073403f" /><Relationship Type="http://schemas.openxmlformats.org/officeDocument/2006/relationships/slide" Target="/ppt/slides/slide3.xml" Id="R7b1c17f7e20e40b3" /><Relationship Type="http://schemas.openxmlformats.org/officeDocument/2006/relationships/slide" Target="/ppt/slides/slide4.xml" Id="Ra37ffd0b6f7046ad" /><Relationship Type="http://schemas.openxmlformats.org/officeDocument/2006/relationships/slide" Target="/ppt/slides/slide5.xml" Id="R2b618cf8342e493b" /><Relationship Type="http://schemas.openxmlformats.org/officeDocument/2006/relationships/slide" Target="/ppt/slides/slide6.xml" Id="R5d5541d2f18948e6" /><Relationship Type="http://schemas.openxmlformats.org/officeDocument/2006/relationships/slide" Target="/ppt/slides/slide7.xml" Id="Rf6b3b2f5baf1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04253f7bf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5abed7214f8a" /><Relationship Type="http://schemas.openxmlformats.org/officeDocument/2006/relationships/theme" Target="/ppt/slideMasters/theme/theme1.xml" Id="Rd97be09b0228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45abed721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ff748c86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0efe245fd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054fd650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3077f9fc7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3e34c8fd9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a0d8736e9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cb91487b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SØTT + SALT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SØTT + SALT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17 247 737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6 914 139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SØTT+SALT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