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6be374f0c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ab360dda614711"/>
  </p:sldMasterIdLst>
  <p:sldIdLst>
    <p:sldId xmlns:r="http://schemas.openxmlformats.org/officeDocument/2006/relationships" id="256" r:id="R5a72b491d4ed48d0"/>
    <p:sldId xmlns:r="http://schemas.openxmlformats.org/officeDocument/2006/relationships" id="257" r:id="Rf40c1299e83a4c2c"/>
    <p:sldId xmlns:r="http://schemas.openxmlformats.org/officeDocument/2006/relationships" id="258" r:id="Rbac0cb5c84b14350"/>
    <p:sldId xmlns:r="http://schemas.openxmlformats.org/officeDocument/2006/relationships" id="259" r:id="R64d19e671b19414f"/>
    <p:sldId xmlns:r="http://schemas.openxmlformats.org/officeDocument/2006/relationships" id="260" r:id="Rad75ca3d842141fa"/>
    <p:sldId xmlns:r="http://schemas.openxmlformats.org/officeDocument/2006/relationships" id="261" r:id="Rbdb93dfcb422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b360dda614711" /><Relationship Type="http://schemas.openxmlformats.org/officeDocument/2006/relationships/slide" Target="/ppt/slides/slide1.xml" Id="R5a72b491d4ed48d0" /><Relationship Type="http://schemas.openxmlformats.org/officeDocument/2006/relationships/slide" Target="/ppt/slides/slide2.xml" Id="Rf40c1299e83a4c2c" /><Relationship Type="http://schemas.openxmlformats.org/officeDocument/2006/relationships/slide" Target="/ppt/slides/slide3.xml" Id="Rbac0cb5c84b14350" /><Relationship Type="http://schemas.openxmlformats.org/officeDocument/2006/relationships/slide" Target="/ppt/slides/slide4.xml" Id="R64d19e671b19414f" /><Relationship Type="http://schemas.openxmlformats.org/officeDocument/2006/relationships/slide" Target="/ppt/slides/slide5.xml" Id="Rad75ca3d842141fa" /><Relationship Type="http://schemas.openxmlformats.org/officeDocument/2006/relationships/slide" Target="/ppt/slides/slide6.xml" Id="Rbdb93dfcb422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8ec82960b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e873e139d4b5d" /><Relationship Type="http://schemas.openxmlformats.org/officeDocument/2006/relationships/theme" Target="/ppt/slideMasters/theme/theme1.xml" Id="Ra5ff9531ebb4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e873e139d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f4c1a8e2c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70b0734d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772634431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86887f7f046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783502c8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0afb10d36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STEINAR HØYVIK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HØYVIK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847 577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972 577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