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055a58c49354a0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a62488ab5ab4e88"/>
  </p:sldMasterIdLst>
  <p:sldIdLst>
    <p:sldId xmlns:r="http://schemas.openxmlformats.org/officeDocument/2006/relationships" id="256" r:id="Rf41c9ec98c164583"/>
    <p:sldId xmlns:r="http://schemas.openxmlformats.org/officeDocument/2006/relationships" id="257" r:id="Raac25808f975494e"/>
    <p:sldId xmlns:r="http://schemas.openxmlformats.org/officeDocument/2006/relationships" id="258" r:id="R6dfd4ff6e2434ed1"/>
    <p:sldId xmlns:r="http://schemas.openxmlformats.org/officeDocument/2006/relationships" id="259" r:id="R39241039e6d941f4"/>
    <p:sldId xmlns:r="http://schemas.openxmlformats.org/officeDocument/2006/relationships" id="260" r:id="R7f82ef00b5bb4c0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62488ab5ab4e88" /><Relationship Type="http://schemas.openxmlformats.org/officeDocument/2006/relationships/slide" Target="/ppt/slides/slide1.xml" Id="Rf41c9ec98c164583" /><Relationship Type="http://schemas.openxmlformats.org/officeDocument/2006/relationships/slide" Target="/ppt/slides/slide2.xml" Id="Raac25808f975494e" /><Relationship Type="http://schemas.openxmlformats.org/officeDocument/2006/relationships/slide" Target="/ppt/slides/slide3.xml" Id="R6dfd4ff6e2434ed1" /><Relationship Type="http://schemas.openxmlformats.org/officeDocument/2006/relationships/slide" Target="/ppt/slides/slide4.xml" Id="R39241039e6d941f4" /><Relationship Type="http://schemas.openxmlformats.org/officeDocument/2006/relationships/slide" Target="/ppt/slides/slide5.xml" Id="R7f82ef00b5bb4c0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22f106e2ab432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fb81b1e25a4e25" /><Relationship Type="http://schemas.openxmlformats.org/officeDocument/2006/relationships/theme" Target="/ppt/slideMasters/theme/theme1.xml" Id="Rfda77b31c21c440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9fb81b1e25a4e2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291ebba4144d7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d6c9198fda40f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5633d0733b488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2a5fe465cf4a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d94908c4d94cd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NORDISK PIZZA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PIZZA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NORDISK PIZZA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PIZZA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PIZZA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PIZZA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987 043 237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PIZZA AS</a:t>
            </a:r>
          </a:p>
        </p:txBody>
      </p:sp>
    </p:spTree>
  </p:cSld>
  <p:clrMapOvr>
    <a:masterClrMapping xmlns:a="http://schemas.openxmlformats.org/drawingml/2006/main"/>
  </p:clrMapOvr>
</p:sld>
</file>