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6ad66edb1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44ab9d81942ba"/>
  </p:sldMasterIdLst>
  <p:sldIdLst>
    <p:sldId xmlns:r="http://schemas.openxmlformats.org/officeDocument/2006/relationships" id="256" r:id="R0331914422a346bd"/>
    <p:sldId xmlns:r="http://schemas.openxmlformats.org/officeDocument/2006/relationships" id="257" r:id="R940ac01e3adc4ab9"/>
    <p:sldId xmlns:r="http://schemas.openxmlformats.org/officeDocument/2006/relationships" id="258" r:id="Rdb682882637f4cc5"/>
    <p:sldId xmlns:r="http://schemas.openxmlformats.org/officeDocument/2006/relationships" id="259" r:id="Rf130eea721164428"/>
    <p:sldId xmlns:r="http://schemas.openxmlformats.org/officeDocument/2006/relationships" id="260" r:id="R1eee1134f85b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44ab9d81942ba" /><Relationship Type="http://schemas.openxmlformats.org/officeDocument/2006/relationships/slide" Target="/ppt/slides/slide1.xml" Id="R0331914422a346bd" /><Relationship Type="http://schemas.openxmlformats.org/officeDocument/2006/relationships/slide" Target="/ppt/slides/slide2.xml" Id="R940ac01e3adc4ab9" /><Relationship Type="http://schemas.openxmlformats.org/officeDocument/2006/relationships/slide" Target="/ppt/slides/slide3.xml" Id="Rdb682882637f4cc5" /><Relationship Type="http://schemas.openxmlformats.org/officeDocument/2006/relationships/slide" Target="/ppt/slides/slide4.xml" Id="Rf130eea721164428" /><Relationship Type="http://schemas.openxmlformats.org/officeDocument/2006/relationships/slide" Target="/ppt/slides/slide5.xml" Id="R1eee1134f85b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78bf2932f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82fff3734c95" /><Relationship Type="http://schemas.openxmlformats.org/officeDocument/2006/relationships/theme" Target="/ppt/slideMasters/theme/theme1.xml" Id="R12173879ba9b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782fff373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b4c39d1e7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d351cd57b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090caed04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92e969838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6dfbb9b3041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