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afd148ccb947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e9e6563ca94bb8"/>
  </p:sldMasterIdLst>
  <p:sldIdLst>
    <p:sldId xmlns:r="http://schemas.openxmlformats.org/officeDocument/2006/relationships" id="256" r:id="R7b58a31c591a4a8e"/>
    <p:sldId xmlns:r="http://schemas.openxmlformats.org/officeDocument/2006/relationships" id="257" r:id="R5f73dbe10b754a9f"/>
    <p:sldId xmlns:r="http://schemas.openxmlformats.org/officeDocument/2006/relationships" id="258" r:id="Rd669c5287e9c4eee"/>
    <p:sldId xmlns:r="http://schemas.openxmlformats.org/officeDocument/2006/relationships" id="259" r:id="Radb05b84f9b14548"/>
    <p:sldId xmlns:r="http://schemas.openxmlformats.org/officeDocument/2006/relationships" id="260" r:id="Rafaae71cc1cf41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e9e6563ca94bb8" /><Relationship Type="http://schemas.openxmlformats.org/officeDocument/2006/relationships/slide" Target="/ppt/slides/slide1.xml" Id="R7b58a31c591a4a8e" /><Relationship Type="http://schemas.openxmlformats.org/officeDocument/2006/relationships/slide" Target="/ppt/slides/slide2.xml" Id="R5f73dbe10b754a9f" /><Relationship Type="http://schemas.openxmlformats.org/officeDocument/2006/relationships/slide" Target="/ppt/slides/slide3.xml" Id="Rd669c5287e9c4eee" /><Relationship Type="http://schemas.openxmlformats.org/officeDocument/2006/relationships/slide" Target="/ppt/slides/slide4.xml" Id="Radb05b84f9b14548" /><Relationship Type="http://schemas.openxmlformats.org/officeDocument/2006/relationships/slide" Target="/ppt/slides/slide5.xml" Id="Rafaae71cc1cf41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89bc0953864c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5e0036afc4bf6" /><Relationship Type="http://schemas.openxmlformats.org/officeDocument/2006/relationships/theme" Target="/ppt/slideMasters/theme/theme1.xml" Id="R370478c900774b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75e0036afc4b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b24b6166640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9b57d80ba4d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7c6e75d7c4b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08bf202df48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9f812b15b41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VEGGLI FJELLSTUE EIENDOM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VEGGLI FJELLSTUE EIENDOM DA ble etablert [år] og holder til i Veggli.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3628 Veggli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veggli.fjellstue@gmail.com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987 052 872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