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745776e8a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844dfeb874b34"/>
  </p:sldMasterIdLst>
  <p:sldIdLst>
    <p:sldId xmlns:r="http://schemas.openxmlformats.org/officeDocument/2006/relationships" id="256" r:id="R7ec40f1b2e2948cf"/>
    <p:sldId xmlns:r="http://schemas.openxmlformats.org/officeDocument/2006/relationships" id="257" r:id="Rc46b48b971d84024"/>
    <p:sldId xmlns:r="http://schemas.openxmlformats.org/officeDocument/2006/relationships" id="258" r:id="R0c0ef26d7e71459b"/>
    <p:sldId xmlns:r="http://schemas.openxmlformats.org/officeDocument/2006/relationships" id="259" r:id="R1032cc8302024d86"/>
    <p:sldId xmlns:r="http://schemas.openxmlformats.org/officeDocument/2006/relationships" id="260" r:id="Rd0328a862656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844dfeb874b34" /><Relationship Type="http://schemas.openxmlformats.org/officeDocument/2006/relationships/slide" Target="/ppt/slides/slide1.xml" Id="R7ec40f1b2e2948cf" /><Relationship Type="http://schemas.openxmlformats.org/officeDocument/2006/relationships/slide" Target="/ppt/slides/slide2.xml" Id="Rc46b48b971d84024" /><Relationship Type="http://schemas.openxmlformats.org/officeDocument/2006/relationships/slide" Target="/ppt/slides/slide3.xml" Id="R0c0ef26d7e71459b" /><Relationship Type="http://schemas.openxmlformats.org/officeDocument/2006/relationships/slide" Target="/ppt/slides/slide4.xml" Id="R1032cc8302024d86" /><Relationship Type="http://schemas.openxmlformats.org/officeDocument/2006/relationships/slide" Target="/ppt/slides/slide5.xml" Id="Rd0328a862656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ca8c8cfde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2358e1df4018" /><Relationship Type="http://schemas.openxmlformats.org/officeDocument/2006/relationships/theme" Target="/ppt/slideMasters/theme/theme1.xml" Id="R59254be2134b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22358e1df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cae542dde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cfc4898fa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53d601b9a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28e4e1ad8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2e8310d34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PARAGALLO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PARAGALLO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987 052 937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PARAGALLO AS</a:t>
            </a:r>
          </a:p>
        </p:txBody>
      </p:sp>
    </p:spTree>
  </p:cSld>
  <p:clrMapOvr>
    <a:masterClrMapping xmlns:a="http://schemas.openxmlformats.org/drawingml/2006/main"/>
  </p:clrMapOvr>
</p:sld>
</file>