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878722b7744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db5dc29c04105"/>
  </p:sldMasterIdLst>
  <p:sldIdLst>
    <p:sldId xmlns:r="http://schemas.openxmlformats.org/officeDocument/2006/relationships" id="256" r:id="R375b5ef81e3247b0"/>
    <p:sldId xmlns:r="http://schemas.openxmlformats.org/officeDocument/2006/relationships" id="257" r:id="Rc7d803b6f24b456c"/>
    <p:sldId xmlns:r="http://schemas.openxmlformats.org/officeDocument/2006/relationships" id="258" r:id="R8a6efe8e96e946b5"/>
    <p:sldId xmlns:r="http://schemas.openxmlformats.org/officeDocument/2006/relationships" id="259" r:id="R9b87553a539043c7"/>
    <p:sldId xmlns:r="http://schemas.openxmlformats.org/officeDocument/2006/relationships" id="260" r:id="R996221e5d9804433"/>
    <p:sldId xmlns:r="http://schemas.openxmlformats.org/officeDocument/2006/relationships" id="261" r:id="R4da3c9cfae5e4490"/>
    <p:sldId xmlns:r="http://schemas.openxmlformats.org/officeDocument/2006/relationships" id="262" r:id="R64530c1e36de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db5dc29c04105" /><Relationship Type="http://schemas.openxmlformats.org/officeDocument/2006/relationships/slide" Target="/ppt/slides/slide1.xml" Id="R375b5ef81e3247b0" /><Relationship Type="http://schemas.openxmlformats.org/officeDocument/2006/relationships/slide" Target="/ppt/slides/slide2.xml" Id="Rc7d803b6f24b456c" /><Relationship Type="http://schemas.openxmlformats.org/officeDocument/2006/relationships/slide" Target="/ppt/slides/slide3.xml" Id="R8a6efe8e96e946b5" /><Relationship Type="http://schemas.openxmlformats.org/officeDocument/2006/relationships/slide" Target="/ppt/slides/slide4.xml" Id="R9b87553a539043c7" /><Relationship Type="http://schemas.openxmlformats.org/officeDocument/2006/relationships/slide" Target="/ppt/slides/slide5.xml" Id="R996221e5d9804433" /><Relationship Type="http://schemas.openxmlformats.org/officeDocument/2006/relationships/slide" Target="/ppt/slides/slide6.xml" Id="R4da3c9cfae5e4490" /><Relationship Type="http://schemas.openxmlformats.org/officeDocument/2006/relationships/slide" Target="/ppt/slides/slide7.xml" Id="R64530c1e36de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1cdf6f1c2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9be1411847c5" /><Relationship Type="http://schemas.openxmlformats.org/officeDocument/2006/relationships/theme" Target="/ppt/slideMasters/theme/theme1.xml" Id="Rc8ca6246c215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79be14118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7e500cf7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8b891c68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8901f324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f011009c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df65ce599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1f0b7e54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6a2a2338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CEAS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CEAS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SONBERG CLAUS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987 053 097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CEAS EIENDOM AS</a:t>
            </a:r>
          </a:p>
        </p:txBody>
      </p:sp>
    </p:spTree>
  </p:cSld>
  <p:clrMapOvr>
    <a:masterClrMapping xmlns:a="http://schemas.openxmlformats.org/drawingml/2006/main"/>
  </p:clrMapOvr>
</p:sld>
</file>