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6a90fdadd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0dc4ff77e47d4"/>
  </p:sldMasterIdLst>
  <p:sldIdLst>
    <p:sldId xmlns:r="http://schemas.openxmlformats.org/officeDocument/2006/relationships" id="256" r:id="R64ebc52c7f8d4d50"/>
    <p:sldId xmlns:r="http://schemas.openxmlformats.org/officeDocument/2006/relationships" id="257" r:id="Rf6da4b580a624617"/>
    <p:sldId xmlns:r="http://schemas.openxmlformats.org/officeDocument/2006/relationships" id="258" r:id="R076353335581425a"/>
    <p:sldId xmlns:r="http://schemas.openxmlformats.org/officeDocument/2006/relationships" id="259" r:id="R00c5060237f5409b"/>
    <p:sldId xmlns:r="http://schemas.openxmlformats.org/officeDocument/2006/relationships" id="260" r:id="Rdc4da415e3fa4f3d"/>
    <p:sldId xmlns:r="http://schemas.openxmlformats.org/officeDocument/2006/relationships" id="261" r:id="Rccc127032da9441f"/>
    <p:sldId xmlns:r="http://schemas.openxmlformats.org/officeDocument/2006/relationships" id="262" r:id="R1fbf4588f050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0dc4ff77e47d4" /><Relationship Type="http://schemas.openxmlformats.org/officeDocument/2006/relationships/slide" Target="/ppt/slides/slide1.xml" Id="R64ebc52c7f8d4d50" /><Relationship Type="http://schemas.openxmlformats.org/officeDocument/2006/relationships/slide" Target="/ppt/slides/slide2.xml" Id="Rf6da4b580a624617" /><Relationship Type="http://schemas.openxmlformats.org/officeDocument/2006/relationships/slide" Target="/ppt/slides/slide3.xml" Id="R076353335581425a" /><Relationship Type="http://schemas.openxmlformats.org/officeDocument/2006/relationships/slide" Target="/ppt/slides/slide4.xml" Id="R00c5060237f5409b" /><Relationship Type="http://schemas.openxmlformats.org/officeDocument/2006/relationships/slide" Target="/ppt/slides/slide5.xml" Id="Rdc4da415e3fa4f3d" /><Relationship Type="http://schemas.openxmlformats.org/officeDocument/2006/relationships/slide" Target="/ppt/slides/slide6.xml" Id="Rccc127032da9441f" /><Relationship Type="http://schemas.openxmlformats.org/officeDocument/2006/relationships/slide" Target="/ppt/slides/slide7.xml" Id="R1fbf4588f050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0ea4d2cd6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5403f83d843ef" /><Relationship Type="http://schemas.openxmlformats.org/officeDocument/2006/relationships/theme" Target="/ppt/slideMasters/theme/theme1.xml" Id="R877f08364dbe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5403f83d8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86b3b033d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94528fd7144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6d702314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cfad225b5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98d57a46a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64e71e15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8c223babe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SECURITY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SECURITY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31 769 595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7 244 228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MATTIAS BRINK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CARINE LOUISE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SECURITY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50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kontakt@qsecurity.no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www.qsecurity.no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SECURITY AS</a:t>
            </a:r>
          </a:p>
        </p:txBody>
      </p:sp>
    </p:spTree>
  </p:cSld>
  <p:clrMapOvr>
    <a:masterClrMapping xmlns:a="http://schemas.openxmlformats.org/drawingml/2006/main"/>
  </p:clrMapOvr>
</p:sld>
</file>