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619d49710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0beef936a04147"/>
  </p:sldMasterIdLst>
  <p:sldIdLst>
    <p:sldId xmlns:r="http://schemas.openxmlformats.org/officeDocument/2006/relationships" id="256" r:id="R36ee284dfb2b4c89"/>
    <p:sldId xmlns:r="http://schemas.openxmlformats.org/officeDocument/2006/relationships" id="257" r:id="Rf1f82bab4bb54a33"/>
    <p:sldId xmlns:r="http://schemas.openxmlformats.org/officeDocument/2006/relationships" id="258" r:id="R76dfc24cc0fa4c37"/>
    <p:sldId xmlns:r="http://schemas.openxmlformats.org/officeDocument/2006/relationships" id="259" r:id="R5081703eaefd4933"/>
    <p:sldId xmlns:r="http://schemas.openxmlformats.org/officeDocument/2006/relationships" id="260" r:id="R75787312f6d3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beef936a04147" /><Relationship Type="http://schemas.openxmlformats.org/officeDocument/2006/relationships/slide" Target="/ppt/slides/slide1.xml" Id="R36ee284dfb2b4c89" /><Relationship Type="http://schemas.openxmlformats.org/officeDocument/2006/relationships/slide" Target="/ppt/slides/slide2.xml" Id="Rf1f82bab4bb54a33" /><Relationship Type="http://schemas.openxmlformats.org/officeDocument/2006/relationships/slide" Target="/ppt/slides/slide3.xml" Id="R76dfc24cc0fa4c37" /><Relationship Type="http://schemas.openxmlformats.org/officeDocument/2006/relationships/slide" Target="/ppt/slides/slide4.xml" Id="R5081703eaefd4933" /><Relationship Type="http://schemas.openxmlformats.org/officeDocument/2006/relationships/slide" Target="/ppt/slides/slide5.xml" Id="R75787312f6d3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e727f8218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e19eaf84d4477" /><Relationship Type="http://schemas.openxmlformats.org/officeDocument/2006/relationships/theme" Target="/ppt/slideMasters/theme/theme1.xml" Id="R70721489a98c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6e19eaf84d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bd295566e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fed3adb3a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703c8f192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823955ffa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6060d609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