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e66ffa65a44c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6b58361d764f6a"/>
  </p:sldMasterIdLst>
  <p:sldIdLst>
    <p:sldId xmlns:r="http://schemas.openxmlformats.org/officeDocument/2006/relationships" id="256" r:id="R61ef2068a1d545a8"/>
    <p:sldId xmlns:r="http://schemas.openxmlformats.org/officeDocument/2006/relationships" id="257" r:id="Rfb86b91cc4fe4bae"/>
    <p:sldId xmlns:r="http://schemas.openxmlformats.org/officeDocument/2006/relationships" id="258" r:id="Rf8e6568a635d4849"/>
    <p:sldId xmlns:r="http://schemas.openxmlformats.org/officeDocument/2006/relationships" id="259" r:id="Rde188b2f582d40e5"/>
    <p:sldId xmlns:r="http://schemas.openxmlformats.org/officeDocument/2006/relationships" id="260" r:id="R5c22ad547382426b"/>
    <p:sldId xmlns:r="http://schemas.openxmlformats.org/officeDocument/2006/relationships" id="261" r:id="R18f1f27e8106423e"/>
    <p:sldId xmlns:r="http://schemas.openxmlformats.org/officeDocument/2006/relationships" id="262" r:id="R6ff73aa2ce9941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6b58361d764f6a" /><Relationship Type="http://schemas.openxmlformats.org/officeDocument/2006/relationships/slide" Target="/ppt/slides/slide1.xml" Id="R61ef2068a1d545a8" /><Relationship Type="http://schemas.openxmlformats.org/officeDocument/2006/relationships/slide" Target="/ppt/slides/slide2.xml" Id="Rfb86b91cc4fe4bae" /><Relationship Type="http://schemas.openxmlformats.org/officeDocument/2006/relationships/slide" Target="/ppt/slides/slide3.xml" Id="Rf8e6568a635d4849" /><Relationship Type="http://schemas.openxmlformats.org/officeDocument/2006/relationships/slide" Target="/ppt/slides/slide4.xml" Id="Rde188b2f582d40e5" /><Relationship Type="http://schemas.openxmlformats.org/officeDocument/2006/relationships/slide" Target="/ppt/slides/slide5.xml" Id="R5c22ad547382426b" /><Relationship Type="http://schemas.openxmlformats.org/officeDocument/2006/relationships/slide" Target="/ppt/slides/slide6.xml" Id="R18f1f27e8106423e" /><Relationship Type="http://schemas.openxmlformats.org/officeDocument/2006/relationships/slide" Target="/ppt/slides/slide7.xml" Id="R6ff73aa2ce9941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a99a8333ab47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28f2997344e1f" /><Relationship Type="http://schemas.openxmlformats.org/officeDocument/2006/relationships/theme" Target="/ppt/slideMasters/theme/theme1.xml" Id="Rad6aabb492224a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a28f2997344e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045df48dc42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56cdaaee944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b5322bb7e46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5168d48ad4e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2528ca3cd43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372240da949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e12a3a0f341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THORSTEINSEN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THORSTEINSEN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THORSTEINSEN HOLDING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THORSTEINSEN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THORSTEINSEN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THORSTEINSEN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−2 432 388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2 138 075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50 848 013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55 053 550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THORSTEINSEN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CHRISTIAN THORSTEINSEN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THORSTEINSEN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Tranevegen 270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5238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987 137 789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THORSTEINSEN HOLDING AS</a:t>
            </a:r>
          </a:p>
        </p:txBody>
      </p:sp>
    </p:spTree>
  </p:cSld>
  <p:clrMapOvr>
    <a:masterClrMapping xmlns:a="http://schemas.openxmlformats.org/drawingml/2006/main"/>
  </p:clrMapOvr>
</p:sld>
</file>