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9b3e49051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fb9e364d32430d"/>
  </p:sldMasterIdLst>
  <p:sldIdLst>
    <p:sldId xmlns:r="http://schemas.openxmlformats.org/officeDocument/2006/relationships" id="256" r:id="R5536aef2d6384f6e"/>
    <p:sldId xmlns:r="http://schemas.openxmlformats.org/officeDocument/2006/relationships" id="257" r:id="R11761d55671b4779"/>
    <p:sldId xmlns:r="http://schemas.openxmlformats.org/officeDocument/2006/relationships" id="258" r:id="R8317626e5e4142fe"/>
    <p:sldId xmlns:r="http://schemas.openxmlformats.org/officeDocument/2006/relationships" id="259" r:id="R86cd75d6e50249e6"/>
    <p:sldId xmlns:r="http://schemas.openxmlformats.org/officeDocument/2006/relationships" id="260" r:id="R00af97a98e1d42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b9e364d32430d" /><Relationship Type="http://schemas.openxmlformats.org/officeDocument/2006/relationships/slide" Target="/ppt/slides/slide1.xml" Id="R5536aef2d6384f6e" /><Relationship Type="http://schemas.openxmlformats.org/officeDocument/2006/relationships/slide" Target="/ppt/slides/slide2.xml" Id="R11761d55671b4779" /><Relationship Type="http://schemas.openxmlformats.org/officeDocument/2006/relationships/slide" Target="/ppt/slides/slide3.xml" Id="R8317626e5e4142fe" /><Relationship Type="http://schemas.openxmlformats.org/officeDocument/2006/relationships/slide" Target="/ppt/slides/slide4.xml" Id="R86cd75d6e50249e6" /><Relationship Type="http://schemas.openxmlformats.org/officeDocument/2006/relationships/slide" Target="/ppt/slides/slide5.xml" Id="R00af97a98e1d42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f866da193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c17389ea49ae" /><Relationship Type="http://schemas.openxmlformats.org/officeDocument/2006/relationships/theme" Target="/ppt/slideMasters/theme/theme1.xml" Id="Ra8321729e014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4c17389ea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155eba2954e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5b2bfad0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e33fa39cd44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6050c44af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aa1ac7d0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ORKDAL UR OG 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UR OG 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 UR OG 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UR OG 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UR OG 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UR OG 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987 206 799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UR OG GULL AS</a:t>
            </a:r>
          </a:p>
        </p:txBody>
      </p:sp>
    </p:spTree>
  </p:cSld>
  <p:clrMapOvr>
    <a:masterClrMapping xmlns:a="http://schemas.openxmlformats.org/drawingml/2006/main"/>
  </p:clrMapOvr>
</p:sld>
</file>