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6fe3ee683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5062df2e654f11"/>
  </p:sldMasterIdLst>
  <p:sldIdLst>
    <p:sldId xmlns:r="http://schemas.openxmlformats.org/officeDocument/2006/relationships" id="256" r:id="R84b5036c97ae4f37"/>
    <p:sldId xmlns:r="http://schemas.openxmlformats.org/officeDocument/2006/relationships" id="257" r:id="R3241a787d80448a2"/>
    <p:sldId xmlns:r="http://schemas.openxmlformats.org/officeDocument/2006/relationships" id="258" r:id="R197f71bc77644a08"/>
    <p:sldId xmlns:r="http://schemas.openxmlformats.org/officeDocument/2006/relationships" id="259" r:id="Red58badc77e0477b"/>
    <p:sldId xmlns:r="http://schemas.openxmlformats.org/officeDocument/2006/relationships" id="260" r:id="R16924d374e8248f1"/>
    <p:sldId xmlns:r="http://schemas.openxmlformats.org/officeDocument/2006/relationships" id="261" r:id="Rfcda8465f9334f81"/>
    <p:sldId xmlns:r="http://schemas.openxmlformats.org/officeDocument/2006/relationships" id="262" r:id="R7bf90fad3fc248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062df2e654f11" /><Relationship Type="http://schemas.openxmlformats.org/officeDocument/2006/relationships/slide" Target="/ppt/slides/slide1.xml" Id="R84b5036c97ae4f37" /><Relationship Type="http://schemas.openxmlformats.org/officeDocument/2006/relationships/slide" Target="/ppt/slides/slide2.xml" Id="R3241a787d80448a2" /><Relationship Type="http://schemas.openxmlformats.org/officeDocument/2006/relationships/slide" Target="/ppt/slides/slide3.xml" Id="R197f71bc77644a08" /><Relationship Type="http://schemas.openxmlformats.org/officeDocument/2006/relationships/slide" Target="/ppt/slides/slide4.xml" Id="Red58badc77e0477b" /><Relationship Type="http://schemas.openxmlformats.org/officeDocument/2006/relationships/slide" Target="/ppt/slides/slide5.xml" Id="R16924d374e8248f1" /><Relationship Type="http://schemas.openxmlformats.org/officeDocument/2006/relationships/slide" Target="/ppt/slides/slide6.xml" Id="Rfcda8465f9334f81" /><Relationship Type="http://schemas.openxmlformats.org/officeDocument/2006/relationships/slide" Target="/ppt/slides/slide7.xml" Id="R7bf90fad3fc248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46048c3d44d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7508400f64844" /><Relationship Type="http://schemas.openxmlformats.org/officeDocument/2006/relationships/theme" Target="/ppt/slideMasters/theme/theme1.xml" Id="Rcd6760776c4e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c7508400f648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9cc2bfd7f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dba11cbeb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50920e3ec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62114a8cd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26a8efdc4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512d376d449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1a96ee4d6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GLOMMA KRAFTPRODUKSJON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KRAFTPRODUKSJON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GLOMMA KRAFTPRODUKSJON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KRAFTPRODUKSJON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KRAFTPRODUKSJON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KRAFTPRODUKSJON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750 918 395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570 753 522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214 138 502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495 576 551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1 755 206 147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KRAFTPRODUKSJON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VANNKRAFT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KRAFTPRODUKSJON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82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post@akershusenergi.no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GLOMMA KRAFTPRODUKSJON AS</a:t>
            </a:r>
          </a:p>
        </p:txBody>
      </p:sp>
    </p:spTree>
  </p:cSld>
  <p:clrMapOvr>
    <a:masterClrMapping xmlns:a="http://schemas.openxmlformats.org/drawingml/2006/main"/>
  </p:clrMapOvr>
</p:sld>
</file>