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72d07bfaa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e8e3d8f2d4fa2"/>
  </p:sldMasterIdLst>
  <p:sldIdLst>
    <p:sldId xmlns:r="http://schemas.openxmlformats.org/officeDocument/2006/relationships" id="256" r:id="R31299f18998248af"/>
    <p:sldId xmlns:r="http://schemas.openxmlformats.org/officeDocument/2006/relationships" id="257" r:id="Rf2a3a86ac4f84a64"/>
    <p:sldId xmlns:r="http://schemas.openxmlformats.org/officeDocument/2006/relationships" id="258" r:id="Rd58c2c90fd59479f"/>
    <p:sldId xmlns:r="http://schemas.openxmlformats.org/officeDocument/2006/relationships" id="259" r:id="Rac75e9e13d234577"/>
    <p:sldId xmlns:r="http://schemas.openxmlformats.org/officeDocument/2006/relationships" id="260" r:id="Rfb86b0a9d85842f1"/>
    <p:sldId xmlns:r="http://schemas.openxmlformats.org/officeDocument/2006/relationships" id="261" r:id="Rde6ee31d5341405e"/>
    <p:sldId xmlns:r="http://schemas.openxmlformats.org/officeDocument/2006/relationships" id="262" r:id="R87be7d55be3d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e8e3d8f2d4fa2" /><Relationship Type="http://schemas.openxmlformats.org/officeDocument/2006/relationships/slide" Target="/ppt/slides/slide1.xml" Id="R31299f18998248af" /><Relationship Type="http://schemas.openxmlformats.org/officeDocument/2006/relationships/slide" Target="/ppt/slides/slide2.xml" Id="Rf2a3a86ac4f84a64" /><Relationship Type="http://schemas.openxmlformats.org/officeDocument/2006/relationships/slide" Target="/ppt/slides/slide3.xml" Id="Rd58c2c90fd59479f" /><Relationship Type="http://schemas.openxmlformats.org/officeDocument/2006/relationships/slide" Target="/ppt/slides/slide4.xml" Id="Rac75e9e13d234577" /><Relationship Type="http://schemas.openxmlformats.org/officeDocument/2006/relationships/slide" Target="/ppt/slides/slide5.xml" Id="Rfb86b0a9d85842f1" /><Relationship Type="http://schemas.openxmlformats.org/officeDocument/2006/relationships/slide" Target="/ppt/slides/slide6.xml" Id="Rde6ee31d5341405e" /><Relationship Type="http://schemas.openxmlformats.org/officeDocument/2006/relationships/slide" Target="/ppt/slides/slide7.xml" Id="R87be7d55be3d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0224c8d49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26a9d5af44bd" /><Relationship Type="http://schemas.openxmlformats.org/officeDocument/2006/relationships/theme" Target="/ppt/slideMasters/theme/theme1.xml" Id="R89ff60583d1f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c26a9d5af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851854679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073ce657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2d8d1991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97760c67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a7027319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dfe9d23a1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922fc298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