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dce54304b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2c895892b4e47"/>
  </p:sldMasterIdLst>
  <p:sldIdLst>
    <p:sldId xmlns:r="http://schemas.openxmlformats.org/officeDocument/2006/relationships" id="256" r:id="R96abdc84f73441fa"/>
    <p:sldId xmlns:r="http://schemas.openxmlformats.org/officeDocument/2006/relationships" id="257" r:id="R5904d30d9e804b07"/>
    <p:sldId xmlns:r="http://schemas.openxmlformats.org/officeDocument/2006/relationships" id="258" r:id="R9cceb1ff636f4300"/>
    <p:sldId xmlns:r="http://schemas.openxmlformats.org/officeDocument/2006/relationships" id="259" r:id="Rb1cb24363c4346aa"/>
    <p:sldId xmlns:r="http://schemas.openxmlformats.org/officeDocument/2006/relationships" id="260" r:id="R4f0c7f599e8f44f3"/>
    <p:sldId xmlns:r="http://schemas.openxmlformats.org/officeDocument/2006/relationships" id="261" r:id="R8da79acebf64401d"/>
    <p:sldId xmlns:r="http://schemas.openxmlformats.org/officeDocument/2006/relationships" id="262" r:id="R59d6ebf945b2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2c895892b4e47" /><Relationship Type="http://schemas.openxmlformats.org/officeDocument/2006/relationships/slide" Target="/ppt/slides/slide1.xml" Id="R96abdc84f73441fa" /><Relationship Type="http://schemas.openxmlformats.org/officeDocument/2006/relationships/slide" Target="/ppt/slides/slide2.xml" Id="R5904d30d9e804b07" /><Relationship Type="http://schemas.openxmlformats.org/officeDocument/2006/relationships/slide" Target="/ppt/slides/slide3.xml" Id="R9cceb1ff636f4300" /><Relationship Type="http://schemas.openxmlformats.org/officeDocument/2006/relationships/slide" Target="/ppt/slides/slide4.xml" Id="Rb1cb24363c4346aa" /><Relationship Type="http://schemas.openxmlformats.org/officeDocument/2006/relationships/slide" Target="/ppt/slides/slide5.xml" Id="R4f0c7f599e8f44f3" /><Relationship Type="http://schemas.openxmlformats.org/officeDocument/2006/relationships/slide" Target="/ppt/slides/slide6.xml" Id="R8da79acebf64401d" /><Relationship Type="http://schemas.openxmlformats.org/officeDocument/2006/relationships/slide" Target="/ppt/slides/slide7.xml" Id="R59d6ebf945b2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4ed53af00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2e4dc15b41cf" /><Relationship Type="http://schemas.openxmlformats.org/officeDocument/2006/relationships/theme" Target="/ppt/slideMasters/theme/theme1.xml" Id="R9f8a0ea9a7c4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92e4dc15b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cc9aabe8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f1654237a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5cae9894f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56713da7b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1296d7764f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fffc6b51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0f821f22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