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276096377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28c6a694c4199"/>
  </p:sldMasterIdLst>
  <p:sldIdLst>
    <p:sldId xmlns:r="http://schemas.openxmlformats.org/officeDocument/2006/relationships" id="256" r:id="R18aaa57ab8734ec3"/>
    <p:sldId xmlns:r="http://schemas.openxmlformats.org/officeDocument/2006/relationships" id="257" r:id="Rae4ae372d1ce48a9"/>
    <p:sldId xmlns:r="http://schemas.openxmlformats.org/officeDocument/2006/relationships" id="258" r:id="Rded747a2a6da4caf"/>
    <p:sldId xmlns:r="http://schemas.openxmlformats.org/officeDocument/2006/relationships" id="259" r:id="Ree7f44dbf0ee4fac"/>
    <p:sldId xmlns:r="http://schemas.openxmlformats.org/officeDocument/2006/relationships" id="260" r:id="R32a89813c795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28c6a694c4199" /><Relationship Type="http://schemas.openxmlformats.org/officeDocument/2006/relationships/slide" Target="/ppt/slides/slide1.xml" Id="R18aaa57ab8734ec3" /><Relationship Type="http://schemas.openxmlformats.org/officeDocument/2006/relationships/slide" Target="/ppt/slides/slide2.xml" Id="Rae4ae372d1ce48a9" /><Relationship Type="http://schemas.openxmlformats.org/officeDocument/2006/relationships/slide" Target="/ppt/slides/slide3.xml" Id="Rded747a2a6da4caf" /><Relationship Type="http://schemas.openxmlformats.org/officeDocument/2006/relationships/slide" Target="/ppt/slides/slide4.xml" Id="Ree7f44dbf0ee4fac" /><Relationship Type="http://schemas.openxmlformats.org/officeDocument/2006/relationships/slide" Target="/ppt/slides/slide5.xml" Id="R32a89813c795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5ecc57907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11a42f7b54456" /><Relationship Type="http://schemas.openxmlformats.org/officeDocument/2006/relationships/theme" Target="/ppt/slideMasters/theme/theme1.xml" Id="R256bc7386536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11a42f7b5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9c2dde52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5efa021af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3202c5107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71c0890e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11fe997ab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