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a3afb65ef949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3f656a638849a8"/>
  </p:sldMasterIdLst>
  <p:sldIdLst>
    <p:sldId xmlns:r="http://schemas.openxmlformats.org/officeDocument/2006/relationships" id="256" r:id="R726358300a6440cb"/>
    <p:sldId xmlns:r="http://schemas.openxmlformats.org/officeDocument/2006/relationships" id="257" r:id="R7fe8654a948941cd"/>
    <p:sldId xmlns:r="http://schemas.openxmlformats.org/officeDocument/2006/relationships" id="258" r:id="R3a6cd6f63b7645d6"/>
    <p:sldId xmlns:r="http://schemas.openxmlformats.org/officeDocument/2006/relationships" id="259" r:id="R0b0e8a1c9d934a4a"/>
    <p:sldId xmlns:r="http://schemas.openxmlformats.org/officeDocument/2006/relationships" id="260" r:id="Rb9ba557ec2cd4a77"/>
    <p:sldId xmlns:r="http://schemas.openxmlformats.org/officeDocument/2006/relationships" id="261" r:id="R1feda652d55c4377"/>
    <p:sldId xmlns:r="http://schemas.openxmlformats.org/officeDocument/2006/relationships" id="262" r:id="R4f780a7317f14f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3f656a638849a8" /><Relationship Type="http://schemas.openxmlformats.org/officeDocument/2006/relationships/slide" Target="/ppt/slides/slide1.xml" Id="R726358300a6440cb" /><Relationship Type="http://schemas.openxmlformats.org/officeDocument/2006/relationships/slide" Target="/ppt/slides/slide2.xml" Id="R7fe8654a948941cd" /><Relationship Type="http://schemas.openxmlformats.org/officeDocument/2006/relationships/slide" Target="/ppt/slides/slide3.xml" Id="R3a6cd6f63b7645d6" /><Relationship Type="http://schemas.openxmlformats.org/officeDocument/2006/relationships/slide" Target="/ppt/slides/slide4.xml" Id="R0b0e8a1c9d934a4a" /><Relationship Type="http://schemas.openxmlformats.org/officeDocument/2006/relationships/slide" Target="/ppt/slides/slide5.xml" Id="Rb9ba557ec2cd4a77" /><Relationship Type="http://schemas.openxmlformats.org/officeDocument/2006/relationships/slide" Target="/ppt/slides/slide6.xml" Id="R1feda652d55c4377" /><Relationship Type="http://schemas.openxmlformats.org/officeDocument/2006/relationships/slide" Target="/ppt/slides/slide7.xml" Id="R4f780a7317f14f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0e723804d540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87a89a2f04d36" /><Relationship Type="http://schemas.openxmlformats.org/officeDocument/2006/relationships/theme" Target="/ppt/slideMasters/theme/theme1.xml" Id="R2125557d6f2b4c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787a89a2f04d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8931f88ef43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5651f9b8a4a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8b151eb0c49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cd46abb1f4b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4bcd7069f44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3ed55711e4e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91abe481e4a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ELEKTRIKER'N RINGSAKER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ELEKTRIKER'N RINGSAKER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ELEKTRIKER'N RINGSAKER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ELEKTRIKER'N RINGSAKER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ELEKTRIKER'N RINGSAKER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ELEKTRIKER'N RINGSAKER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20 352 849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−1 877 042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−1 931 233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884 834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5 422 687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ELEKTRIKER'N RINGSAKER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KNUT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FARESTVEIT MAGNAR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KRIZZCO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ONJ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TORGERSEN INGE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ELEKTRIKER'N RINGSAKER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Fossåkeren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02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987 368 063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ELEKTRIKER'N RINGSAKER AS</a:t>
            </a:r>
          </a:p>
        </p:txBody>
      </p:sp>
    </p:spTree>
  </p:cSld>
  <p:clrMapOvr>
    <a:masterClrMapping xmlns:a="http://schemas.openxmlformats.org/drawingml/2006/main"/>
  </p:clrMapOvr>
</p:sld>
</file>