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0e14dcf94341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d26bbafd2c4cf3"/>
  </p:sldMasterIdLst>
  <p:sldIdLst>
    <p:sldId xmlns:r="http://schemas.openxmlformats.org/officeDocument/2006/relationships" id="256" r:id="R714ab835dc7c4e53"/>
    <p:sldId xmlns:r="http://schemas.openxmlformats.org/officeDocument/2006/relationships" id="257" r:id="R91af449f3eec4e36"/>
    <p:sldId xmlns:r="http://schemas.openxmlformats.org/officeDocument/2006/relationships" id="258" r:id="R2c2cacec995a493d"/>
    <p:sldId xmlns:r="http://schemas.openxmlformats.org/officeDocument/2006/relationships" id="259" r:id="Rbf104393d8834ae7"/>
    <p:sldId xmlns:r="http://schemas.openxmlformats.org/officeDocument/2006/relationships" id="260" r:id="R1edd88aa3baf4e51"/>
    <p:sldId xmlns:r="http://schemas.openxmlformats.org/officeDocument/2006/relationships" id="261" r:id="R29fc60e31a634094"/>
    <p:sldId xmlns:r="http://schemas.openxmlformats.org/officeDocument/2006/relationships" id="262" r:id="R53abb63095954e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d26bbafd2c4cf3" /><Relationship Type="http://schemas.openxmlformats.org/officeDocument/2006/relationships/slide" Target="/ppt/slides/slide1.xml" Id="R714ab835dc7c4e53" /><Relationship Type="http://schemas.openxmlformats.org/officeDocument/2006/relationships/slide" Target="/ppt/slides/slide2.xml" Id="R91af449f3eec4e36" /><Relationship Type="http://schemas.openxmlformats.org/officeDocument/2006/relationships/slide" Target="/ppt/slides/slide3.xml" Id="R2c2cacec995a493d" /><Relationship Type="http://schemas.openxmlformats.org/officeDocument/2006/relationships/slide" Target="/ppt/slides/slide4.xml" Id="Rbf104393d8834ae7" /><Relationship Type="http://schemas.openxmlformats.org/officeDocument/2006/relationships/slide" Target="/ppt/slides/slide5.xml" Id="R1edd88aa3baf4e51" /><Relationship Type="http://schemas.openxmlformats.org/officeDocument/2006/relationships/slide" Target="/ppt/slides/slide6.xml" Id="R29fc60e31a634094" /><Relationship Type="http://schemas.openxmlformats.org/officeDocument/2006/relationships/slide" Target="/ppt/slides/slide7.xml" Id="R53abb63095954e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2dbef9bdcc41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deb35c30e4908" /><Relationship Type="http://schemas.openxmlformats.org/officeDocument/2006/relationships/theme" Target="/ppt/slideMasters/theme/theme1.xml" Id="Ra9be64a46d2644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2deb35c30e49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e39d101024a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7fe866d6346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0119a93aa4e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02385a67e4d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922c21f9245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a968fce2846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98c0c9a4e42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 &amp; PEPPER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&amp; PEPPER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 &amp; PEPPER HOLDING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&amp; PEPPER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&amp; PEPPER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&amp; PEPPER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6 560 209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53 047 302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58 425 252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&amp; PEPPER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NGOC SANG HO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&amp; PEPPER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3510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33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post@salt-pepper.no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987 369 183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&amp; PEPPER HOLDING AS</a:t>
            </a:r>
          </a:p>
        </p:txBody>
      </p:sp>
    </p:spTree>
  </p:cSld>
  <p:clrMapOvr>
    <a:masterClrMapping xmlns:a="http://schemas.openxmlformats.org/drawingml/2006/main"/>
  </p:clrMapOvr>
</p:sld>
</file>