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a6bcceea0f47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2bea1ed37f416d"/>
  </p:sldMasterIdLst>
  <p:sldIdLst>
    <p:sldId xmlns:r="http://schemas.openxmlformats.org/officeDocument/2006/relationships" id="256" r:id="R314b1a015bc3414a"/>
    <p:sldId xmlns:r="http://schemas.openxmlformats.org/officeDocument/2006/relationships" id="257" r:id="R8f50c8a9c7a04083"/>
    <p:sldId xmlns:r="http://schemas.openxmlformats.org/officeDocument/2006/relationships" id="258" r:id="Rabf7d8fda9324d5b"/>
    <p:sldId xmlns:r="http://schemas.openxmlformats.org/officeDocument/2006/relationships" id="259" r:id="R86e09d2265e24dbc"/>
    <p:sldId xmlns:r="http://schemas.openxmlformats.org/officeDocument/2006/relationships" id="260" r:id="Rcf2bf130a2e34e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2bea1ed37f416d" /><Relationship Type="http://schemas.openxmlformats.org/officeDocument/2006/relationships/slide" Target="/ppt/slides/slide1.xml" Id="R314b1a015bc3414a" /><Relationship Type="http://schemas.openxmlformats.org/officeDocument/2006/relationships/slide" Target="/ppt/slides/slide2.xml" Id="R8f50c8a9c7a04083" /><Relationship Type="http://schemas.openxmlformats.org/officeDocument/2006/relationships/slide" Target="/ppt/slides/slide3.xml" Id="Rabf7d8fda9324d5b" /><Relationship Type="http://schemas.openxmlformats.org/officeDocument/2006/relationships/slide" Target="/ppt/slides/slide4.xml" Id="R86e09d2265e24dbc" /><Relationship Type="http://schemas.openxmlformats.org/officeDocument/2006/relationships/slide" Target="/ppt/slides/slide5.xml" Id="Rcf2bf130a2e34e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f241b7b5474e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b45064f67443c" /><Relationship Type="http://schemas.openxmlformats.org/officeDocument/2006/relationships/theme" Target="/ppt/slideMasters/theme/theme1.xml" Id="R4651fa1cacb341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db45064f6744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9c5d2290346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dcd6d839542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6a67d99354d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2bb8265f94c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d1a4bcfb941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LINDCON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987 390 956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LINDCON AS</a:t>
            </a:r>
          </a:p>
        </p:txBody>
      </p:sp>
    </p:spTree>
  </p:cSld>
  <p:clrMapOvr>
    <a:masterClrMapping xmlns:a="http://schemas.openxmlformats.org/drawingml/2006/main"/>
  </p:clrMapOvr>
</p:sld>
</file>