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d20d1eb78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c95444cc64731"/>
  </p:sldMasterIdLst>
  <p:sldIdLst>
    <p:sldId xmlns:r="http://schemas.openxmlformats.org/officeDocument/2006/relationships" id="256" r:id="Rd9d0642afdc64e81"/>
    <p:sldId xmlns:r="http://schemas.openxmlformats.org/officeDocument/2006/relationships" id="257" r:id="R61fa685ffb6949d4"/>
    <p:sldId xmlns:r="http://schemas.openxmlformats.org/officeDocument/2006/relationships" id="258" r:id="Rae7a5e773a984bf9"/>
    <p:sldId xmlns:r="http://schemas.openxmlformats.org/officeDocument/2006/relationships" id="259" r:id="Rf4164ebbd0ac40a5"/>
    <p:sldId xmlns:r="http://schemas.openxmlformats.org/officeDocument/2006/relationships" id="260" r:id="R23f1d8743c05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c95444cc64731" /><Relationship Type="http://schemas.openxmlformats.org/officeDocument/2006/relationships/slide" Target="/ppt/slides/slide1.xml" Id="Rd9d0642afdc64e81" /><Relationship Type="http://schemas.openxmlformats.org/officeDocument/2006/relationships/slide" Target="/ppt/slides/slide2.xml" Id="R61fa685ffb6949d4" /><Relationship Type="http://schemas.openxmlformats.org/officeDocument/2006/relationships/slide" Target="/ppt/slides/slide3.xml" Id="Rae7a5e773a984bf9" /><Relationship Type="http://schemas.openxmlformats.org/officeDocument/2006/relationships/slide" Target="/ppt/slides/slide4.xml" Id="Rf4164ebbd0ac40a5" /><Relationship Type="http://schemas.openxmlformats.org/officeDocument/2006/relationships/slide" Target="/ppt/slides/slide5.xml" Id="R23f1d8743c05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b817c0011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28284a2942cd" /><Relationship Type="http://schemas.openxmlformats.org/officeDocument/2006/relationships/theme" Target="/ppt/slideMasters/theme/theme1.xml" Id="Rc4fa832a7b51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928284a29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7e22af96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554d58522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f4d1f5077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cacb88f4647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dae1eb202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