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bf0ef145b046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f4ceab8f0d429c"/>
  </p:sldMasterIdLst>
  <p:sldIdLst>
    <p:sldId xmlns:r="http://schemas.openxmlformats.org/officeDocument/2006/relationships" id="256" r:id="R22183f3800894dc0"/>
    <p:sldId xmlns:r="http://schemas.openxmlformats.org/officeDocument/2006/relationships" id="257" r:id="Rdd8fe32a279847cb"/>
    <p:sldId xmlns:r="http://schemas.openxmlformats.org/officeDocument/2006/relationships" id="258" r:id="R555bd807d62743eb"/>
    <p:sldId xmlns:r="http://schemas.openxmlformats.org/officeDocument/2006/relationships" id="259" r:id="Rb4293bd9148e42f3"/>
    <p:sldId xmlns:r="http://schemas.openxmlformats.org/officeDocument/2006/relationships" id="260" r:id="R578b0c091bef43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f4ceab8f0d429c" /><Relationship Type="http://schemas.openxmlformats.org/officeDocument/2006/relationships/slide" Target="/ppt/slides/slide1.xml" Id="R22183f3800894dc0" /><Relationship Type="http://schemas.openxmlformats.org/officeDocument/2006/relationships/slide" Target="/ppt/slides/slide2.xml" Id="Rdd8fe32a279847cb" /><Relationship Type="http://schemas.openxmlformats.org/officeDocument/2006/relationships/slide" Target="/ppt/slides/slide3.xml" Id="R555bd807d62743eb" /><Relationship Type="http://schemas.openxmlformats.org/officeDocument/2006/relationships/slide" Target="/ppt/slides/slide4.xml" Id="Rb4293bd9148e42f3" /><Relationship Type="http://schemas.openxmlformats.org/officeDocument/2006/relationships/slide" Target="/ppt/slides/slide5.xml" Id="R578b0c091bef43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52e1993aa54f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e4c4a7f2f439f" /><Relationship Type="http://schemas.openxmlformats.org/officeDocument/2006/relationships/theme" Target="/ppt/slideMasters/theme/theme1.xml" Id="Rc821a58dedcf44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6e4c4a7f2f43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e14abdaca44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56d25db8d947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d0fd22fe541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8c3d4443a47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6b70f3561145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RÅ -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 -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 -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 -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 -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 -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987 488 913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 - BYGG AS</a:t>
            </a:r>
          </a:p>
        </p:txBody>
      </p:sp>
    </p:spTree>
  </p:cSld>
  <p:clrMapOvr>
    <a:masterClrMapping xmlns:a="http://schemas.openxmlformats.org/drawingml/2006/main"/>
  </p:clrMapOvr>
</p:sld>
</file>