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0aea2f846f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40c3505fcb4f55"/>
  </p:sldMasterIdLst>
  <p:sldIdLst>
    <p:sldId xmlns:r="http://schemas.openxmlformats.org/officeDocument/2006/relationships" id="256" r:id="R1f79a79320574bb7"/>
    <p:sldId xmlns:r="http://schemas.openxmlformats.org/officeDocument/2006/relationships" id="257" r:id="R18b3ce1e92e5414d"/>
    <p:sldId xmlns:r="http://schemas.openxmlformats.org/officeDocument/2006/relationships" id="258" r:id="R9152a67e45924f70"/>
    <p:sldId xmlns:r="http://schemas.openxmlformats.org/officeDocument/2006/relationships" id="259" r:id="R439a4790f35e4cba"/>
    <p:sldId xmlns:r="http://schemas.openxmlformats.org/officeDocument/2006/relationships" id="260" r:id="R4664d882a0c349f2"/>
    <p:sldId xmlns:r="http://schemas.openxmlformats.org/officeDocument/2006/relationships" id="261" r:id="R4273b39f84cd43d2"/>
    <p:sldId xmlns:r="http://schemas.openxmlformats.org/officeDocument/2006/relationships" id="262" r:id="R2682f2f3952443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0c3505fcb4f55" /><Relationship Type="http://schemas.openxmlformats.org/officeDocument/2006/relationships/slide" Target="/ppt/slides/slide1.xml" Id="R1f79a79320574bb7" /><Relationship Type="http://schemas.openxmlformats.org/officeDocument/2006/relationships/slide" Target="/ppt/slides/slide2.xml" Id="R18b3ce1e92e5414d" /><Relationship Type="http://schemas.openxmlformats.org/officeDocument/2006/relationships/slide" Target="/ppt/slides/slide3.xml" Id="R9152a67e45924f70" /><Relationship Type="http://schemas.openxmlformats.org/officeDocument/2006/relationships/slide" Target="/ppt/slides/slide4.xml" Id="R439a4790f35e4cba" /><Relationship Type="http://schemas.openxmlformats.org/officeDocument/2006/relationships/slide" Target="/ppt/slides/slide5.xml" Id="R4664d882a0c349f2" /><Relationship Type="http://schemas.openxmlformats.org/officeDocument/2006/relationships/slide" Target="/ppt/slides/slide6.xml" Id="R4273b39f84cd43d2" /><Relationship Type="http://schemas.openxmlformats.org/officeDocument/2006/relationships/slide" Target="/ppt/slides/slide7.xml" Id="R2682f2f3952443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2221e2c6f49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00a56b2c94bbe" /><Relationship Type="http://schemas.openxmlformats.org/officeDocument/2006/relationships/theme" Target="/ppt/slideMasters/theme/theme1.xml" Id="Rbe2a6d7b952a44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300a56b2c94b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a4b2e0a9a48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8546cab2348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dd1ca70b34e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3c176a8bb4e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7e1ed08934b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dbd4618c946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bdd51b57e4f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JEASIMO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JEASIMO AS ble etablert [år] og holder til i Hareid.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110 858 960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141 087 323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156 913 443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TEIGENE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JEANETTE TEIGENE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GJERDE TEIGENE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TEIGENE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JEASIMO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Teigane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6060 Hareid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987 515 422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JEASIMO AS</a:t>
            </a:r>
          </a:p>
        </p:txBody>
      </p:sp>
    </p:spTree>
  </p:cSld>
  <p:clrMapOvr>
    <a:masterClrMapping xmlns:a="http://schemas.openxmlformats.org/drawingml/2006/main"/>
  </p:clrMapOvr>
</p:sld>
</file>