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cca997640a43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38b3facc704e01"/>
  </p:sldMasterIdLst>
  <p:sldIdLst>
    <p:sldId xmlns:r="http://schemas.openxmlformats.org/officeDocument/2006/relationships" id="256" r:id="R1cfbf52e1a1e414a"/>
    <p:sldId xmlns:r="http://schemas.openxmlformats.org/officeDocument/2006/relationships" id="257" r:id="R27fcc864253a4445"/>
    <p:sldId xmlns:r="http://schemas.openxmlformats.org/officeDocument/2006/relationships" id="258" r:id="R9c0436ad49e34fe9"/>
    <p:sldId xmlns:r="http://schemas.openxmlformats.org/officeDocument/2006/relationships" id="259" r:id="R1da639fecb274d64"/>
    <p:sldId xmlns:r="http://schemas.openxmlformats.org/officeDocument/2006/relationships" id="260" r:id="Rf5d43178bcbc426c"/>
    <p:sldId xmlns:r="http://schemas.openxmlformats.org/officeDocument/2006/relationships" id="261" r:id="Rf09074a21e964518"/>
    <p:sldId xmlns:r="http://schemas.openxmlformats.org/officeDocument/2006/relationships" id="262" r:id="R500bd2999981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8b3facc704e01" /><Relationship Type="http://schemas.openxmlformats.org/officeDocument/2006/relationships/slide" Target="/ppt/slides/slide1.xml" Id="R1cfbf52e1a1e414a" /><Relationship Type="http://schemas.openxmlformats.org/officeDocument/2006/relationships/slide" Target="/ppt/slides/slide2.xml" Id="R27fcc864253a4445" /><Relationship Type="http://schemas.openxmlformats.org/officeDocument/2006/relationships/slide" Target="/ppt/slides/slide3.xml" Id="R9c0436ad49e34fe9" /><Relationship Type="http://schemas.openxmlformats.org/officeDocument/2006/relationships/slide" Target="/ppt/slides/slide4.xml" Id="R1da639fecb274d64" /><Relationship Type="http://schemas.openxmlformats.org/officeDocument/2006/relationships/slide" Target="/ppt/slides/slide5.xml" Id="Rf5d43178bcbc426c" /><Relationship Type="http://schemas.openxmlformats.org/officeDocument/2006/relationships/slide" Target="/ppt/slides/slide6.xml" Id="Rf09074a21e964518" /><Relationship Type="http://schemas.openxmlformats.org/officeDocument/2006/relationships/slide" Target="/ppt/slides/slide7.xml" Id="R500bd2999981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1be9c3b59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48d7dbc024c9a" /><Relationship Type="http://schemas.openxmlformats.org/officeDocument/2006/relationships/theme" Target="/ppt/slideMasters/theme/theme1.xml" Id="Re4233ac5b606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48d7dbc024c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078c642f244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ee63d0cea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5b086f4ef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1fc22a71d41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a6d91d0634d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e6a1931e24d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d57f8e8fe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SPIRALIS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−1 612 870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42 748 542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42 923 872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ANDERS BORGEN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702, Sørengkaia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987 537 337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