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6ba427e5374a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1cceaee2854998"/>
  </p:sldMasterIdLst>
  <p:sldIdLst>
    <p:sldId xmlns:r="http://schemas.openxmlformats.org/officeDocument/2006/relationships" id="256" r:id="Rdf8cbe764b8d4215"/>
    <p:sldId xmlns:r="http://schemas.openxmlformats.org/officeDocument/2006/relationships" id="257" r:id="R9f95ea01a48d4b9d"/>
    <p:sldId xmlns:r="http://schemas.openxmlformats.org/officeDocument/2006/relationships" id="258" r:id="R356c5a73b77c4a6c"/>
    <p:sldId xmlns:r="http://schemas.openxmlformats.org/officeDocument/2006/relationships" id="259" r:id="Rb208689b2bfc4f87"/>
    <p:sldId xmlns:r="http://schemas.openxmlformats.org/officeDocument/2006/relationships" id="260" r:id="R75fbfce5b4c5402d"/>
    <p:sldId xmlns:r="http://schemas.openxmlformats.org/officeDocument/2006/relationships" id="261" r:id="Rd82c5b60c8bf41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1cceaee2854998" /><Relationship Type="http://schemas.openxmlformats.org/officeDocument/2006/relationships/slide" Target="/ppt/slides/slide1.xml" Id="Rdf8cbe764b8d4215" /><Relationship Type="http://schemas.openxmlformats.org/officeDocument/2006/relationships/slide" Target="/ppt/slides/slide2.xml" Id="R9f95ea01a48d4b9d" /><Relationship Type="http://schemas.openxmlformats.org/officeDocument/2006/relationships/slide" Target="/ppt/slides/slide3.xml" Id="R356c5a73b77c4a6c" /><Relationship Type="http://schemas.openxmlformats.org/officeDocument/2006/relationships/slide" Target="/ppt/slides/slide4.xml" Id="Rb208689b2bfc4f87" /><Relationship Type="http://schemas.openxmlformats.org/officeDocument/2006/relationships/slide" Target="/ppt/slides/slide5.xml" Id="R75fbfce5b4c5402d" /><Relationship Type="http://schemas.openxmlformats.org/officeDocument/2006/relationships/slide" Target="/ppt/slides/slide6.xml" Id="Rd82c5b60c8bf41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509e9e7ea146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753a6c0e84611" /><Relationship Type="http://schemas.openxmlformats.org/officeDocument/2006/relationships/theme" Target="/ppt/slideMasters/theme/theme1.xml" Id="Rb093d49b4b6745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7753a6c0e846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c819648c4b4a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2e66aa75146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e104fec264b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3cef72fbd44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9a8ef613348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fd4e2940444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LOH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HESTNESS LARS OTTO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987 547 251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 AS</a:t>
            </a:r>
          </a:p>
        </p:txBody>
      </p:sp>
    </p:spTree>
  </p:cSld>
  <p:clrMapOvr>
    <a:masterClrMapping xmlns:a="http://schemas.openxmlformats.org/drawingml/2006/main"/>
  </p:clrMapOvr>
</p:sld>
</file>