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a7b7af71b04b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9ed6dcf4264955"/>
  </p:sldMasterIdLst>
  <p:sldIdLst>
    <p:sldId xmlns:r="http://schemas.openxmlformats.org/officeDocument/2006/relationships" id="256" r:id="R5a43885f8e7a4671"/>
    <p:sldId xmlns:r="http://schemas.openxmlformats.org/officeDocument/2006/relationships" id="257" r:id="R9fb15705ca074b21"/>
    <p:sldId xmlns:r="http://schemas.openxmlformats.org/officeDocument/2006/relationships" id="258" r:id="Raf427d0c36724861"/>
    <p:sldId xmlns:r="http://schemas.openxmlformats.org/officeDocument/2006/relationships" id="259" r:id="R4ccd99b06419424d"/>
    <p:sldId xmlns:r="http://schemas.openxmlformats.org/officeDocument/2006/relationships" id="260" r:id="R947fc4c7fa714ef9"/>
    <p:sldId xmlns:r="http://schemas.openxmlformats.org/officeDocument/2006/relationships" id="261" r:id="R1cc8576bdb0848d3"/>
    <p:sldId xmlns:r="http://schemas.openxmlformats.org/officeDocument/2006/relationships" id="262" r:id="Ra0f0814e8f604f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ed6dcf4264955" /><Relationship Type="http://schemas.openxmlformats.org/officeDocument/2006/relationships/slide" Target="/ppt/slides/slide1.xml" Id="R5a43885f8e7a4671" /><Relationship Type="http://schemas.openxmlformats.org/officeDocument/2006/relationships/slide" Target="/ppt/slides/slide2.xml" Id="R9fb15705ca074b21" /><Relationship Type="http://schemas.openxmlformats.org/officeDocument/2006/relationships/slide" Target="/ppt/slides/slide3.xml" Id="Raf427d0c36724861" /><Relationship Type="http://schemas.openxmlformats.org/officeDocument/2006/relationships/slide" Target="/ppt/slides/slide4.xml" Id="R4ccd99b06419424d" /><Relationship Type="http://schemas.openxmlformats.org/officeDocument/2006/relationships/slide" Target="/ppt/slides/slide5.xml" Id="R947fc4c7fa714ef9" /><Relationship Type="http://schemas.openxmlformats.org/officeDocument/2006/relationships/slide" Target="/ppt/slides/slide6.xml" Id="R1cc8576bdb0848d3" /><Relationship Type="http://schemas.openxmlformats.org/officeDocument/2006/relationships/slide" Target="/ppt/slides/slide7.xml" Id="Ra0f0814e8f604f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b73b124e542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7be29e99a49d5" /><Relationship Type="http://schemas.openxmlformats.org/officeDocument/2006/relationships/theme" Target="/ppt/slideMasters/theme/theme1.xml" Id="Raa13b3c816e141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17be29e99a49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aaa61555340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29fe9249140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f4ea01f1646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8e8dea6844e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a1b18940a46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d64877eee40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1bf60cb064e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CASORO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3 030 317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27 909 195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51 349 972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MTS EIENDOM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BJØRN STENSAKER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v/Martin Stensaker, Gyssestadkollen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