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6bfa261b3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6934c9f1914359"/>
  </p:sldMasterIdLst>
  <p:sldIdLst>
    <p:sldId xmlns:r="http://schemas.openxmlformats.org/officeDocument/2006/relationships" id="256" r:id="Rbfc35ad21d884657"/>
    <p:sldId xmlns:r="http://schemas.openxmlformats.org/officeDocument/2006/relationships" id="257" r:id="Rebd85b65caca4bf5"/>
    <p:sldId xmlns:r="http://schemas.openxmlformats.org/officeDocument/2006/relationships" id="258" r:id="Rcb3aaad55daa4f6f"/>
    <p:sldId xmlns:r="http://schemas.openxmlformats.org/officeDocument/2006/relationships" id="259" r:id="R02d045738b07449e"/>
    <p:sldId xmlns:r="http://schemas.openxmlformats.org/officeDocument/2006/relationships" id="260" r:id="R36f460ec659b41a8"/>
    <p:sldId xmlns:r="http://schemas.openxmlformats.org/officeDocument/2006/relationships" id="261" r:id="R20beb3943af54395"/>
    <p:sldId xmlns:r="http://schemas.openxmlformats.org/officeDocument/2006/relationships" id="262" r:id="R5dd6fa235fe0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934c9f1914359" /><Relationship Type="http://schemas.openxmlformats.org/officeDocument/2006/relationships/slide" Target="/ppt/slides/slide1.xml" Id="Rbfc35ad21d884657" /><Relationship Type="http://schemas.openxmlformats.org/officeDocument/2006/relationships/slide" Target="/ppt/slides/slide2.xml" Id="Rebd85b65caca4bf5" /><Relationship Type="http://schemas.openxmlformats.org/officeDocument/2006/relationships/slide" Target="/ppt/slides/slide3.xml" Id="Rcb3aaad55daa4f6f" /><Relationship Type="http://schemas.openxmlformats.org/officeDocument/2006/relationships/slide" Target="/ppt/slides/slide4.xml" Id="R02d045738b07449e" /><Relationship Type="http://schemas.openxmlformats.org/officeDocument/2006/relationships/slide" Target="/ppt/slides/slide5.xml" Id="R36f460ec659b41a8" /><Relationship Type="http://schemas.openxmlformats.org/officeDocument/2006/relationships/slide" Target="/ppt/slides/slide6.xml" Id="R20beb3943af54395" /><Relationship Type="http://schemas.openxmlformats.org/officeDocument/2006/relationships/slide" Target="/ppt/slides/slide7.xml" Id="R5dd6fa235fe0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2c58bcbfa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bc9021697496a" /><Relationship Type="http://schemas.openxmlformats.org/officeDocument/2006/relationships/theme" Target="/ppt/slideMasters/theme/theme1.xml" Id="R80a39867ce05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3bc902169749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b9801110b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7420937f3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731110a9b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e6d118f02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9692f8239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a3bcdcac04b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6742c587b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