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b3dc15c98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500d721da4d58"/>
  </p:sldMasterIdLst>
  <p:sldIdLst>
    <p:sldId xmlns:r="http://schemas.openxmlformats.org/officeDocument/2006/relationships" id="256" r:id="Rac3ed25962744a47"/>
    <p:sldId xmlns:r="http://schemas.openxmlformats.org/officeDocument/2006/relationships" id="257" r:id="R1e69ad8eca8841ec"/>
    <p:sldId xmlns:r="http://schemas.openxmlformats.org/officeDocument/2006/relationships" id="258" r:id="Rd7fef6b8a08442b6"/>
    <p:sldId xmlns:r="http://schemas.openxmlformats.org/officeDocument/2006/relationships" id="259" r:id="R7673fddefb9f4885"/>
    <p:sldId xmlns:r="http://schemas.openxmlformats.org/officeDocument/2006/relationships" id="260" r:id="Rc311c052da7c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500d721da4d58" /><Relationship Type="http://schemas.openxmlformats.org/officeDocument/2006/relationships/slide" Target="/ppt/slides/slide1.xml" Id="Rac3ed25962744a47" /><Relationship Type="http://schemas.openxmlformats.org/officeDocument/2006/relationships/slide" Target="/ppt/slides/slide2.xml" Id="R1e69ad8eca8841ec" /><Relationship Type="http://schemas.openxmlformats.org/officeDocument/2006/relationships/slide" Target="/ppt/slides/slide3.xml" Id="Rd7fef6b8a08442b6" /><Relationship Type="http://schemas.openxmlformats.org/officeDocument/2006/relationships/slide" Target="/ppt/slides/slide4.xml" Id="R7673fddefb9f4885" /><Relationship Type="http://schemas.openxmlformats.org/officeDocument/2006/relationships/slide" Target="/ppt/slides/slide5.xml" Id="Rc311c052da7c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b94f89752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fbd13fa9e40a7" /><Relationship Type="http://schemas.openxmlformats.org/officeDocument/2006/relationships/theme" Target="/ppt/slideMasters/theme/theme1.xml" Id="Rae5ec67e2b6e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fbd13fa9e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fc06b3a7840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6c9e24d0d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c3d10937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5d0e4c597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5c5fdd2e1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&amp; ORRE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&amp;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&amp; ORRE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&amp;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&amp;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&amp;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&amp; ORRE AS</a:t>
            </a:r>
          </a:p>
        </p:txBody>
      </p:sp>
    </p:spTree>
  </p:cSld>
  <p:clrMapOvr>
    <a:masterClrMapping xmlns:a="http://schemas.openxmlformats.org/drawingml/2006/main"/>
  </p:clrMapOvr>
</p:sld>
</file>