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5015dbf2ea41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61070230b4ddb"/>
  </p:sldMasterIdLst>
  <p:sldIdLst>
    <p:sldId xmlns:r="http://schemas.openxmlformats.org/officeDocument/2006/relationships" id="256" r:id="R5ebe4b1bb7ed41f8"/>
    <p:sldId xmlns:r="http://schemas.openxmlformats.org/officeDocument/2006/relationships" id="257" r:id="Ra0a8e3ccfd6542c8"/>
    <p:sldId xmlns:r="http://schemas.openxmlformats.org/officeDocument/2006/relationships" id="258" r:id="Re3cedb6de8ec4cbd"/>
    <p:sldId xmlns:r="http://schemas.openxmlformats.org/officeDocument/2006/relationships" id="259" r:id="Rbc3084e09c684096"/>
    <p:sldId xmlns:r="http://schemas.openxmlformats.org/officeDocument/2006/relationships" id="260" r:id="R620549af0348407f"/>
    <p:sldId xmlns:r="http://schemas.openxmlformats.org/officeDocument/2006/relationships" id="261" r:id="R47120b48674e40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61070230b4ddb" /><Relationship Type="http://schemas.openxmlformats.org/officeDocument/2006/relationships/slide" Target="/ppt/slides/slide1.xml" Id="R5ebe4b1bb7ed41f8" /><Relationship Type="http://schemas.openxmlformats.org/officeDocument/2006/relationships/slide" Target="/ppt/slides/slide2.xml" Id="Ra0a8e3ccfd6542c8" /><Relationship Type="http://schemas.openxmlformats.org/officeDocument/2006/relationships/slide" Target="/ppt/slides/slide3.xml" Id="Re3cedb6de8ec4cbd" /><Relationship Type="http://schemas.openxmlformats.org/officeDocument/2006/relationships/slide" Target="/ppt/slides/slide4.xml" Id="Rbc3084e09c684096" /><Relationship Type="http://schemas.openxmlformats.org/officeDocument/2006/relationships/slide" Target="/ppt/slides/slide5.xml" Id="R620549af0348407f" /><Relationship Type="http://schemas.openxmlformats.org/officeDocument/2006/relationships/slide" Target="/ppt/slides/slide6.xml" Id="R47120b48674e40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6fda96fcb43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127ca62294c89" /><Relationship Type="http://schemas.openxmlformats.org/officeDocument/2006/relationships/theme" Target="/ppt/slideMasters/theme/theme1.xml" Id="R650370eeb36545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127ca62294c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52cfec7d2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49d784226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a7c80dcf247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803ac731547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2c2e0c17845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bfd2ccb25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