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13e5f8d9634a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dc3409c8af40ef"/>
  </p:sldMasterIdLst>
  <p:sldIdLst>
    <p:sldId xmlns:r="http://schemas.openxmlformats.org/officeDocument/2006/relationships" id="256" r:id="Rd139ea9100ef4a07"/>
    <p:sldId xmlns:r="http://schemas.openxmlformats.org/officeDocument/2006/relationships" id="257" r:id="Ra673b0c411424ff9"/>
    <p:sldId xmlns:r="http://schemas.openxmlformats.org/officeDocument/2006/relationships" id="258" r:id="R9d637d8495834ef9"/>
    <p:sldId xmlns:r="http://schemas.openxmlformats.org/officeDocument/2006/relationships" id="259" r:id="R9faf4e87e72b4228"/>
    <p:sldId xmlns:r="http://schemas.openxmlformats.org/officeDocument/2006/relationships" id="260" r:id="R18812508031d4e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dc3409c8af40ef" /><Relationship Type="http://schemas.openxmlformats.org/officeDocument/2006/relationships/slide" Target="/ppt/slides/slide1.xml" Id="Rd139ea9100ef4a07" /><Relationship Type="http://schemas.openxmlformats.org/officeDocument/2006/relationships/slide" Target="/ppt/slides/slide2.xml" Id="Ra673b0c411424ff9" /><Relationship Type="http://schemas.openxmlformats.org/officeDocument/2006/relationships/slide" Target="/ppt/slides/slide3.xml" Id="R9d637d8495834ef9" /><Relationship Type="http://schemas.openxmlformats.org/officeDocument/2006/relationships/slide" Target="/ppt/slides/slide4.xml" Id="R9faf4e87e72b4228" /><Relationship Type="http://schemas.openxmlformats.org/officeDocument/2006/relationships/slide" Target="/ppt/slides/slide5.xml" Id="R18812508031d4e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fbf806a7241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6de554a2d43dc" /><Relationship Type="http://schemas.openxmlformats.org/officeDocument/2006/relationships/theme" Target="/ppt/slideMasters/theme/theme1.xml" Id="Ra9f16828f23742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e6de554a2d43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95ec245ec49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eafe3884540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21c22449e46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9666c896845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31c2319e84c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SKANNIT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