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47c12a71674c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6ee4433f3c4e68"/>
  </p:sldMasterIdLst>
  <p:sldIdLst>
    <p:sldId xmlns:r="http://schemas.openxmlformats.org/officeDocument/2006/relationships" id="256" r:id="R5489ca0c10a64e7a"/>
    <p:sldId xmlns:r="http://schemas.openxmlformats.org/officeDocument/2006/relationships" id="257" r:id="R2ff908e9d52542a7"/>
    <p:sldId xmlns:r="http://schemas.openxmlformats.org/officeDocument/2006/relationships" id="258" r:id="Rd0899130bb1446dc"/>
    <p:sldId xmlns:r="http://schemas.openxmlformats.org/officeDocument/2006/relationships" id="259" r:id="R3c8968e2615e46b0"/>
    <p:sldId xmlns:r="http://schemas.openxmlformats.org/officeDocument/2006/relationships" id="260" r:id="R2cd51c53843147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ee4433f3c4e68" /><Relationship Type="http://schemas.openxmlformats.org/officeDocument/2006/relationships/slide" Target="/ppt/slides/slide1.xml" Id="R5489ca0c10a64e7a" /><Relationship Type="http://schemas.openxmlformats.org/officeDocument/2006/relationships/slide" Target="/ppt/slides/slide2.xml" Id="R2ff908e9d52542a7" /><Relationship Type="http://schemas.openxmlformats.org/officeDocument/2006/relationships/slide" Target="/ppt/slides/slide3.xml" Id="Rd0899130bb1446dc" /><Relationship Type="http://schemas.openxmlformats.org/officeDocument/2006/relationships/slide" Target="/ppt/slides/slide4.xml" Id="R3c8968e2615e46b0" /><Relationship Type="http://schemas.openxmlformats.org/officeDocument/2006/relationships/slide" Target="/ppt/slides/slide5.xml" Id="R2cd51c53843147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9582978164f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7e26dbcbe4077" /><Relationship Type="http://schemas.openxmlformats.org/officeDocument/2006/relationships/theme" Target="/ppt/slideMasters/theme/theme1.xml" Id="Rd745edbb65aa4d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57e26dbcbe40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e6806d57d4a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1dca98c7e49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9992d9e3d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3422d59f742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479114298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AKSJEGLOBAL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AKSJEGLOBAL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