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83f2730dc4d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6f318891f41d4"/>
  </p:sldMasterIdLst>
  <p:sldIdLst>
    <p:sldId xmlns:r="http://schemas.openxmlformats.org/officeDocument/2006/relationships" id="256" r:id="R4802eabecd1b436e"/>
    <p:sldId xmlns:r="http://schemas.openxmlformats.org/officeDocument/2006/relationships" id="257" r:id="Rad3ec148d86a4efa"/>
    <p:sldId xmlns:r="http://schemas.openxmlformats.org/officeDocument/2006/relationships" id="258" r:id="R1d6dfcfb430148bd"/>
    <p:sldId xmlns:r="http://schemas.openxmlformats.org/officeDocument/2006/relationships" id="259" r:id="R4b5a92fad59c457b"/>
    <p:sldId xmlns:r="http://schemas.openxmlformats.org/officeDocument/2006/relationships" id="260" r:id="Re7f830e040a64c0b"/>
    <p:sldId xmlns:r="http://schemas.openxmlformats.org/officeDocument/2006/relationships" id="261" r:id="Re113216d267248be"/>
    <p:sldId xmlns:r="http://schemas.openxmlformats.org/officeDocument/2006/relationships" id="262" r:id="R5ba68100d490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6f318891f41d4" /><Relationship Type="http://schemas.openxmlformats.org/officeDocument/2006/relationships/slide" Target="/ppt/slides/slide1.xml" Id="R4802eabecd1b436e" /><Relationship Type="http://schemas.openxmlformats.org/officeDocument/2006/relationships/slide" Target="/ppt/slides/slide2.xml" Id="Rad3ec148d86a4efa" /><Relationship Type="http://schemas.openxmlformats.org/officeDocument/2006/relationships/slide" Target="/ppt/slides/slide3.xml" Id="R1d6dfcfb430148bd" /><Relationship Type="http://schemas.openxmlformats.org/officeDocument/2006/relationships/slide" Target="/ppt/slides/slide4.xml" Id="R4b5a92fad59c457b" /><Relationship Type="http://schemas.openxmlformats.org/officeDocument/2006/relationships/slide" Target="/ppt/slides/slide5.xml" Id="Re7f830e040a64c0b" /><Relationship Type="http://schemas.openxmlformats.org/officeDocument/2006/relationships/slide" Target="/ppt/slides/slide6.xml" Id="Re113216d267248be" /><Relationship Type="http://schemas.openxmlformats.org/officeDocument/2006/relationships/slide" Target="/ppt/slides/slide7.xml" Id="R5ba68100d490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a4d80a389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b041a7de84f5c" /><Relationship Type="http://schemas.openxmlformats.org/officeDocument/2006/relationships/theme" Target="/ppt/slideMasters/theme/theme1.xml" Id="R62c2f067c458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b041a7de84f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7587f6d11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b549cc2f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e6024325f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9ec30a76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476e479eb41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c5eb4914e41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7e247a4ca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SKÅLAND RØR &amp; INDUSTRIMONTASJE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RØR &amp; INDUSTRIMONTASJE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149 650 572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6 701 470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−1 668 509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65 010 894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ENERGY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post@srim.no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www.srim.no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987 571 667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SKÅLAND RØR &amp; INDUSTRIMONTASJE AS</a:t>
            </a:r>
          </a:p>
        </p:txBody>
      </p:sp>
    </p:spTree>
  </p:cSld>
  <p:clrMapOvr>
    <a:masterClrMapping xmlns:a="http://schemas.openxmlformats.org/drawingml/2006/main"/>
  </p:clrMapOvr>
</p:sld>
</file>