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f5fe8e245543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ab225fb6164a77"/>
  </p:sldMasterIdLst>
  <p:sldIdLst>
    <p:sldId xmlns:r="http://schemas.openxmlformats.org/officeDocument/2006/relationships" id="256" r:id="Rda8f2be49b1e461a"/>
    <p:sldId xmlns:r="http://schemas.openxmlformats.org/officeDocument/2006/relationships" id="257" r:id="Rb433ed2645a24fcd"/>
    <p:sldId xmlns:r="http://schemas.openxmlformats.org/officeDocument/2006/relationships" id="258" r:id="R4e026bd70b054b6d"/>
    <p:sldId xmlns:r="http://schemas.openxmlformats.org/officeDocument/2006/relationships" id="259" r:id="R11ec263beefc4db9"/>
    <p:sldId xmlns:r="http://schemas.openxmlformats.org/officeDocument/2006/relationships" id="260" r:id="R1915014e02574319"/>
    <p:sldId xmlns:r="http://schemas.openxmlformats.org/officeDocument/2006/relationships" id="261" r:id="Re64bfd1c760549c9"/>
    <p:sldId xmlns:r="http://schemas.openxmlformats.org/officeDocument/2006/relationships" id="262" r:id="R4ebd2ff8923d4d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ab225fb6164a77" /><Relationship Type="http://schemas.openxmlformats.org/officeDocument/2006/relationships/slide" Target="/ppt/slides/slide1.xml" Id="Rda8f2be49b1e461a" /><Relationship Type="http://schemas.openxmlformats.org/officeDocument/2006/relationships/slide" Target="/ppt/slides/slide2.xml" Id="Rb433ed2645a24fcd" /><Relationship Type="http://schemas.openxmlformats.org/officeDocument/2006/relationships/slide" Target="/ppt/slides/slide3.xml" Id="R4e026bd70b054b6d" /><Relationship Type="http://schemas.openxmlformats.org/officeDocument/2006/relationships/slide" Target="/ppt/slides/slide4.xml" Id="R11ec263beefc4db9" /><Relationship Type="http://schemas.openxmlformats.org/officeDocument/2006/relationships/slide" Target="/ppt/slides/slide5.xml" Id="R1915014e02574319" /><Relationship Type="http://schemas.openxmlformats.org/officeDocument/2006/relationships/slide" Target="/ppt/slides/slide6.xml" Id="Re64bfd1c760549c9" /><Relationship Type="http://schemas.openxmlformats.org/officeDocument/2006/relationships/slide" Target="/ppt/slides/slide7.xml" Id="R4ebd2ff8923d4d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3ce662644646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be0a336ca847e8" /><Relationship Type="http://schemas.openxmlformats.org/officeDocument/2006/relationships/theme" Target="/ppt/slideMasters/theme/theme1.xml" Id="R6076b23bc6c44b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be0a336ca847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fc704a63240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c33efbfc948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0bd0dc157446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8a54ae52b4c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369b9f15447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3f1e8e7f24d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b3edfb19d744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CRESCO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CRESCO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CRESCO EIENDOM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CRESCO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CRESCO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CRESCO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46 484 041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−971 252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−2 342 366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8 795 769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17 212 312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CRESCO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ULMO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CRESCO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99 55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andreas@crescoeiendom.no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www.crescoeiendom.no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987 579 900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CRESCO EIENDOM AS</a:t>
            </a:r>
          </a:p>
        </p:txBody>
      </p:sp>
    </p:spTree>
  </p:cSld>
  <p:clrMapOvr>
    <a:masterClrMapping xmlns:a="http://schemas.openxmlformats.org/drawingml/2006/main"/>
  </p:clrMapOvr>
</p:sld>
</file>