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2fdb572776f4e8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bedb65a62674fa4"/>
  </p:sldMasterIdLst>
  <p:sldIdLst>
    <p:sldId xmlns:r="http://schemas.openxmlformats.org/officeDocument/2006/relationships" id="256" r:id="R96b382d38ac04f47"/>
    <p:sldId xmlns:r="http://schemas.openxmlformats.org/officeDocument/2006/relationships" id="257" r:id="Rf9fbc7a9b82846eb"/>
    <p:sldId xmlns:r="http://schemas.openxmlformats.org/officeDocument/2006/relationships" id="258" r:id="R1afb2938211b46f8"/>
    <p:sldId xmlns:r="http://schemas.openxmlformats.org/officeDocument/2006/relationships" id="259" r:id="R1e388dd728614649"/>
    <p:sldId xmlns:r="http://schemas.openxmlformats.org/officeDocument/2006/relationships" id="260" r:id="R5803f92cad7f4ab4"/>
    <p:sldId xmlns:r="http://schemas.openxmlformats.org/officeDocument/2006/relationships" id="261" r:id="R0808d1e0587f4e92"/>
    <p:sldId xmlns:r="http://schemas.openxmlformats.org/officeDocument/2006/relationships" id="262" r:id="R5da8f27e5347473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bedb65a62674fa4" /><Relationship Type="http://schemas.openxmlformats.org/officeDocument/2006/relationships/slide" Target="/ppt/slides/slide1.xml" Id="R96b382d38ac04f47" /><Relationship Type="http://schemas.openxmlformats.org/officeDocument/2006/relationships/slide" Target="/ppt/slides/slide2.xml" Id="Rf9fbc7a9b82846eb" /><Relationship Type="http://schemas.openxmlformats.org/officeDocument/2006/relationships/slide" Target="/ppt/slides/slide3.xml" Id="R1afb2938211b46f8" /><Relationship Type="http://schemas.openxmlformats.org/officeDocument/2006/relationships/slide" Target="/ppt/slides/slide4.xml" Id="R1e388dd728614649" /><Relationship Type="http://schemas.openxmlformats.org/officeDocument/2006/relationships/slide" Target="/ppt/slides/slide5.xml" Id="R5803f92cad7f4ab4" /><Relationship Type="http://schemas.openxmlformats.org/officeDocument/2006/relationships/slide" Target="/ppt/slides/slide6.xml" Id="R0808d1e0587f4e92" /><Relationship Type="http://schemas.openxmlformats.org/officeDocument/2006/relationships/slide" Target="/ppt/slides/slide7.xml" Id="R5da8f27e5347473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43abb2918f4435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dfef8c09b44856" /><Relationship Type="http://schemas.openxmlformats.org/officeDocument/2006/relationships/theme" Target="/ppt/slideMasters/theme/theme1.xml" Id="R9ea6a59d9beb45e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cdfef8c09b4485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91374453b7411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7e69b51d5849e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318bc0fa67497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55b5cf387b4be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720b3e0926426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2ad4207a9641a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c1f16416d84ed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NESSESSARY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NESSESSARY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NESSESSARY AS ble etablert [år] og holder til i Drammen.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NESSESSARY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NESSESSARY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NESSESSARY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14 500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−10 419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1 557 057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1 821 431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1 829 457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NESSESSARY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NESSE JAN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NESSESSARY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Neversvingen 29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3047 Drammen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987 593 849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NESSESSARY AS</a:t>
            </a:r>
          </a:p>
        </p:txBody>
      </p:sp>
    </p:spTree>
  </p:cSld>
  <p:clrMapOvr>
    <a:masterClrMapping xmlns:a="http://schemas.openxmlformats.org/drawingml/2006/main"/>
  </p:clrMapOvr>
</p:sld>
</file>