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f01a52276f41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3206e55ca0406f"/>
  </p:sldMasterIdLst>
  <p:sldIdLst>
    <p:sldId xmlns:r="http://schemas.openxmlformats.org/officeDocument/2006/relationships" id="256" r:id="R6138a1381e7340d0"/>
    <p:sldId xmlns:r="http://schemas.openxmlformats.org/officeDocument/2006/relationships" id="257" r:id="Rf661ee2b01e747fe"/>
    <p:sldId xmlns:r="http://schemas.openxmlformats.org/officeDocument/2006/relationships" id="258" r:id="Rd6faaeb6137e429f"/>
    <p:sldId xmlns:r="http://schemas.openxmlformats.org/officeDocument/2006/relationships" id="259" r:id="Rf5bf499ff1714824"/>
    <p:sldId xmlns:r="http://schemas.openxmlformats.org/officeDocument/2006/relationships" id="260" r:id="R23192032fe18485c"/>
    <p:sldId xmlns:r="http://schemas.openxmlformats.org/officeDocument/2006/relationships" id="261" r:id="Rbafbbb1f66c04b54"/>
    <p:sldId xmlns:r="http://schemas.openxmlformats.org/officeDocument/2006/relationships" id="262" r:id="R7edd77bba69142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206e55ca0406f" /><Relationship Type="http://schemas.openxmlformats.org/officeDocument/2006/relationships/slide" Target="/ppt/slides/slide1.xml" Id="R6138a1381e7340d0" /><Relationship Type="http://schemas.openxmlformats.org/officeDocument/2006/relationships/slide" Target="/ppt/slides/slide2.xml" Id="Rf661ee2b01e747fe" /><Relationship Type="http://schemas.openxmlformats.org/officeDocument/2006/relationships/slide" Target="/ppt/slides/slide3.xml" Id="Rd6faaeb6137e429f" /><Relationship Type="http://schemas.openxmlformats.org/officeDocument/2006/relationships/slide" Target="/ppt/slides/slide4.xml" Id="Rf5bf499ff1714824" /><Relationship Type="http://schemas.openxmlformats.org/officeDocument/2006/relationships/slide" Target="/ppt/slides/slide5.xml" Id="R23192032fe18485c" /><Relationship Type="http://schemas.openxmlformats.org/officeDocument/2006/relationships/slide" Target="/ppt/slides/slide6.xml" Id="Rbafbbb1f66c04b54" /><Relationship Type="http://schemas.openxmlformats.org/officeDocument/2006/relationships/slide" Target="/ppt/slides/slide7.xml" Id="R7edd77bba69142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381c5e36a42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0e0ba26ff4add" /><Relationship Type="http://schemas.openxmlformats.org/officeDocument/2006/relationships/theme" Target="/ppt/slideMasters/theme/theme1.xml" Id="R92f528e9420a49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d0e0ba26ff4a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cca9f868e41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24f0bb78c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04b050c9643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200b6e74449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5230da20b44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c0e9ecbba4d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5d47d4beb4b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NESS, RISAN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NESS, RISAN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3 543 981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32 994 181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627 744 354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694 387 741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MILLA INVESTMENT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STOKKEDAMMEN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AMALIE INVEST AS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ARETHUSA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JOHS. HANSEN REDERI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 INVEST AS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88B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81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987 615 664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