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ba98db95c43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f6f0a938214602"/>
  </p:sldMasterIdLst>
  <p:sldIdLst>
    <p:sldId xmlns:r="http://schemas.openxmlformats.org/officeDocument/2006/relationships" id="256" r:id="R73b8eb03a85e480d"/>
    <p:sldId xmlns:r="http://schemas.openxmlformats.org/officeDocument/2006/relationships" id="257" r:id="R466164aa1eee4369"/>
    <p:sldId xmlns:r="http://schemas.openxmlformats.org/officeDocument/2006/relationships" id="258" r:id="R761d82c393cf4f5d"/>
    <p:sldId xmlns:r="http://schemas.openxmlformats.org/officeDocument/2006/relationships" id="259" r:id="R0b5b676209914beb"/>
    <p:sldId xmlns:r="http://schemas.openxmlformats.org/officeDocument/2006/relationships" id="260" r:id="R985bc2bf69354c69"/>
    <p:sldId xmlns:r="http://schemas.openxmlformats.org/officeDocument/2006/relationships" id="261" r:id="Rc8042631fa8f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f6f0a938214602" /><Relationship Type="http://schemas.openxmlformats.org/officeDocument/2006/relationships/slide" Target="/ppt/slides/slide1.xml" Id="R73b8eb03a85e480d" /><Relationship Type="http://schemas.openxmlformats.org/officeDocument/2006/relationships/slide" Target="/ppt/slides/slide2.xml" Id="R466164aa1eee4369" /><Relationship Type="http://schemas.openxmlformats.org/officeDocument/2006/relationships/slide" Target="/ppt/slides/slide3.xml" Id="R761d82c393cf4f5d" /><Relationship Type="http://schemas.openxmlformats.org/officeDocument/2006/relationships/slide" Target="/ppt/slides/slide4.xml" Id="R0b5b676209914beb" /><Relationship Type="http://schemas.openxmlformats.org/officeDocument/2006/relationships/slide" Target="/ppt/slides/slide5.xml" Id="R985bc2bf69354c69" /><Relationship Type="http://schemas.openxmlformats.org/officeDocument/2006/relationships/slide" Target="/ppt/slides/slide6.xml" Id="Rc8042631fa8f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e5a6ddfc1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02b674e24bd8" /><Relationship Type="http://schemas.openxmlformats.org/officeDocument/2006/relationships/theme" Target="/ppt/slideMasters/theme/theme1.xml" Id="Rb032c64b9b7547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f02b674e2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fa566f3da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ff653dac045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7570724bc48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5e9c7635b47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19136c2a7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609f8930b4c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LOEN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