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333c07160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f56bfbadc43a7"/>
  </p:sldMasterIdLst>
  <p:sldIdLst>
    <p:sldId xmlns:r="http://schemas.openxmlformats.org/officeDocument/2006/relationships" id="256" r:id="R32c906fb4c3c4c09"/>
    <p:sldId xmlns:r="http://schemas.openxmlformats.org/officeDocument/2006/relationships" id="257" r:id="Rd9386181247643c7"/>
    <p:sldId xmlns:r="http://schemas.openxmlformats.org/officeDocument/2006/relationships" id="258" r:id="R9d4bfad1355e4bab"/>
    <p:sldId xmlns:r="http://schemas.openxmlformats.org/officeDocument/2006/relationships" id="259" r:id="R31587be4b7374b1d"/>
    <p:sldId xmlns:r="http://schemas.openxmlformats.org/officeDocument/2006/relationships" id="260" r:id="R6584bad8cac24557"/>
    <p:sldId xmlns:r="http://schemas.openxmlformats.org/officeDocument/2006/relationships" id="261" r:id="R56958e13a1714010"/>
    <p:sldId xmlns:r="http://schemas.openxmlformats.org/officeDocument/2006/relationships" id="262" r:id="Re56c2006e1e540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f56bfbadc43a7" /><Relationship Type="http://schemas.openxmlformats.org/officeDocument/2006/relationships/slide" Target="/ppt/slides/slide1.xml" Id="R32c906fb4c3c4c09" /><Relationship Type="http://schemas.openxmlformats.org/officeDocument/2006/relationships/slide" Target="/ppt/slides/slide2.xml" Id="Rd9386181247643c7" /><Relationship Type="http://schemas.openxmlformats.org/officeDocument/2006/relationships/slide" Target="/ppt/slides/slide3.xml" Id="R9d4bfad1355e4bab" /><Relationship Type="http://schemas.openxmlformats.org/officeDocument/2006/relationships/slide" Target="/ppt/slides/slide4.xml" Id="R31587be4b7374b1d" /><Relationship Type="http://schemas.openxmlformats.org/officeDocument/2006/relationships/slide" Target="/ppt/slides/slide5.xml" Id="R6584bad8cac24557" /><Relationship Type="http://schemas.openxmlformats.org/officeDocument/2006/relationships/slide" Target="/ppt/slides/slide6.xml" Id="R56958e13a1714010" /><Relationship Type="http://schemas.openxmlformats.org/officeDocument/2006/relationships/slide" Target="/ppt/slides/slide7.xml" Id="Re56c2006e1e540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854f5809c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bb6cbaa3c4cee" /><Relationship Type="http://schemas.openxmlformats.org/officeDocument/2006/relationships/theme" Target="/ppt/slideMasters/theme/theme1.xml" Id="Rc70724f35056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bb6cbaa3c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f0bee56c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cac7589b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154c610fe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04e516ae4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00cb5af0f48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245cb56ef4d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3092c5a7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