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322d56353e48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9eb9d54a7d41ad"/>
  </p:sldMasterIdLst>
  <p:sldIdLst>
    <p:sldId xmlns:r="http://schemas.openxmlformats.org/officeDocument/2006/relationships" id="256" r:id="R47bd7d704daf4df1"/>
    <p:sldId xmlns:r="http://schemas.openxmlformats.org/officeDocument/2006/relationships" id="257" r:id="R09e94d669af145c4"/>
    <p:sldId xmlns:r="http://schemas.openxmlformats.org/officeDocument/2006/relationships" id="258" r:id="R171b7e05d694412c"/>
    <p:sldId xmlns:r="http://schemas.openxmlformats.org/officeDocument/2006/relationships" id="259" r:id="R4118cf43a3364376"/>
    <p:sldId xmlns:r="http://schemas.openxmlformats.org/officeDocument/2006/relationships" id="260" r:id="R8c7d33ffa9e04ab7"/>
    <p:sldId xmlns:r="http://schemas.openxmlformats.org/officeDocument/2006/relationships" id="261" r:id="R19a512b396824865"/>
    <p:sldId xmlns:r="http://schemas.openxmlformats.org/officeDocument/2006/relationships" id="262" r:id="R9f94ee09ef7148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9eb9d54a7d41ad" /><Relationship Type="http://schemas.openxmlformats.org/officeDocument/2006/relationships/slide" Target="/ppt/slides/slide1.xml" Id="R47bd7d704daf4df1" /><Relationship Type="http://schemas.openxmlformats.org/officeDocument/2006/relationships/slide" Target="/ppt/slides/slide2.xml" Id="R09e94d669af145c4" /><Relationship Type="http://schemas.openxmlformats.org/officeDocument/2006/relationships/slide" Target="/ppt/slides/slide3.xml" Id="R171b7e05d694412c" /><Relationship Type="http://schemas.openxmlformats.org/officeDocument/2006/relationships/slide" Target="/ppt/slides/slide4.xml" Id="R4118cf43a3364376" /><Relationship Type="http://schemas.openxmlformats.org/officeDocument/2006/relationships/slide" Target="/ppt/slides/slide5.xml" Id="R8c7d33ffa9e04ab7" /><Relationship Type="http://schemas.openxmlformats.org/officeDocument/2006/relationships/slide" Target="/ppt/slides/slide6.xml" Id="R19a512b396824865" /><Relationship Type="http://schemas.openxmlformats.org/officeDocument/2006/relationships/slide" Target="/ppt/slides/slide7.xml" Id="R9f94ee09ef7148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174c377df4f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5e3a779dd4118" /><Relationship Type="http://schemas.openxmlformats.org/officeDocument/2006/relationships/theme" Target="/ppt/slideMasters/theme/theme1.xml" Id="Rd9abf4394dd641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05e3a779dd41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bb54fc09145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3ed7f9dbc45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600c84c514d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58620d49640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fb126319b49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c5639c44c4f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9d2079ee04d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MACCI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MACCI 1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44 880 842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−710 263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7 346 842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24 534 310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TOM ROGER  –  46,6 %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LIV SKAGEN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HARTVIGSEN TORBEN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tom@macci.no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