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947c76cf5544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2925d9b8864cdd"/>
  </p:sldMasterIdLst>
  <p:sldIdLst>
    <p:sldId xmlns:r="http://schemas.openxmlformats.org/officeDocument/2006/relationships" id="256" r:id="Raf48a164f3e44e27"/>
    <p:sldId xmlns:r="http://schemas.openxmlformats.org/officeDocument/2006/relationships" id="257" r:id="R94d616167fee447f"/>
    <p:sldId xmlns:r="http://schemas.openxmlformats.org/officeDocument/2006/relationships" id="258" r:id="R4a192a648e214c8e"/>
    <p:sldId xmlns:r="http://schemas.openxmlformats.org/officeDocument/2006/relationships" id="259" r:id="R1e724ac6639d439c"/>
    <p:sldId xmlns:r="http://schemas.openxmlformats.org/officeDocument/2006/relationships" id="260" r:id="R550dd37b6d60496e"/>
    <p:sldId xmlns:r="http://schemas.openxmlformats.org/officeDocument/2006/relationships" id="261" r:id="Rd2c0b1887b604a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2925d9b8864cdd" /><Relationship Type="http://schemas.openxmlformats.org/officeDocument/2006/relationships/slide" Target="/ppt/slides/slide1.xml" Id="Raf48a164f3e44e27" /><Relationship Type="http://schemas.openxmlformats.org/officeDocument/2006/relationships/slide" Target="/ppt/slides/slide2.xml" Id="R94d616167fee447f" /><Relationship Type="http://schemas.openxmlformats.org/officeDocument/2006/relationships/slide" Target="/ppt/slides/slide3.xml" Id="R4a192a648e214c8e" /><Relationship Type="http://schemas.openxmlformats.org/officeDocument/2006/relationships/slide" Target="/ppt/slides/slide4.xml" Id="R1e724ac6639d439c" /><Relationship Type="http://schemas.openxmlformats.org/officeDocument/2006/relationships/slide" Target="/ppt/slides/slide5.xml" Id="R550dd37b6d60496e" /><Relationship Type="http://schemas.openxmlformats.org/officeDocument/2006/relationships/slide" Target="/ppt/slides/slide6.xml" Id="Rd2c0b1887b604a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58b3b63d9e45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5cd55f9af4f4e" /><Relationship Type="http://schemas.openxmlformats.org/officeDocument/2006/relationships/theme" Target="/ppt/slideMasters/theme/theme1.xml" Id="Rec6b56bd1fa84a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95cd55f9af4f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98215acdc43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4e29d05cfe49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6947b678b4b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4a70be6134f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25f22d7e049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6db3fc9a6344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ANTALYA TYRKISK &amp; INDONESISK 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