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21d241c94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515314deb42c0"/>
  </p:sldMasterIdLst>
  <p:sldIdLst>
    <p:sldId xmlns:r="http://schemas.openxmlformats.org/officeDocument/2006/relationships" id="256" r:id="Rec915c864732477e"/>
    <p:sldId xmlns:r="http://schemas.openxmlformats.org/officeDocument/2006/relationships" id="257" r:id="Rec537bcae9aa46c6"/>
    <p:sldId xmlns:r="http://schemas.openxmlformats.org/officeDocument/2006/relationships" id="258" r:id="Rdd3eeac508a647c8"/>
    <p:sldId xmlns:r="http://schemas.openxmlformats.org/officeDocument/2006/relationships" id="259" r:id="Rbc9fc658823d4d73"/>
    <p:sldId xmlns:r="http://schemas.openxmlformats.org/officeDocument/2006/relationships" id="260" r:id="Rd56ed284eeec4b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515314deb42c0" /><Relationship Type="http://schemas.openxmlformats.org/officeDocument/2006/relationships/slide" Target="/ppt/slides/slide1.xml" Id="Rec915c864732477e" /><Relationship Type="http://schemas.openxmlformats.org/officeDocument/2006/relationships/slide" Target="/ppt/slides/slide2.xml" Id="Rec537bcae9aa46c6" /><Relationship Type="http://schemas.openxmlformats.org/officeDocument/2006/relationships/slide" Target="/ppt/slides/slide3.xml" Id="Rdd3eeac508a647c8" /><Relationship Type="http://schemas.openxmlformats.org/officeDocument/2006/relationships/slide" Target="/ppt/slides/slide4.xml" Id="Rbc9fc658823d4d73" /><Relationship Type="http://schemas.openxmlformats.org/officeDocument/2006/relationships/slide" Target="/ppt/slides/slide5.xml" Id="Rd56ed284eeec4b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9417a20a24c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35810e3df4ac1" /><Relationship Type="http://schemas.openxmlformats.org/officeDocument/2006/relationships/theme" Target="/ppt/slideMasters/theme/theme1.xml" Id="R98446679f271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35810e3df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d9932237a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67a5de53846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db4a8df20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951774bb9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7b570a9c8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