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655b35fbf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aa3cdc0af416c"/>
  </p:sldMasterIdLst>
  <p:sldIdLst>
    <p:sldId xmlns:r="http://schemas.openxmlformats.org/officeDocument/2006/relationships" id="256" r:id="Rda5a42a2afd34eb0"/>
    <p:sldId xmlns:r="http://schemas.openxmlformats.org/officeDocument/2006/relationships" id="257" r:id="R88fd7dc3b90642c6"/>
    <p:sldId xmlns:r="http://schemas.openxmlformats.org/officeDocument/2006/relationships" id="258" r:id="R5717c9bc978d4eaf"/>
    <p:sldId xmlns:r="http://schemas.openxmlformats.org/officeDocument/2006/relationships" id="259" r:id="Re96dca2745db4b68"/>
    <p:sldId xmlns:r="http://schemas.openxmlformats.org/officeDocument/2006/relationships" id="260" r:id="R5053dadd2dde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aa3cdc0af416c" /><Relationship Type="http://schemas.openxmlformats.org/officeDocument/2006/relationships/slide" Target="/ppt/slides/slide1.xml" Id="Rda5a42a2afd34eb0" /><Relationship Type="http://schemas.openxmlformats.org/officeDocument/2006/relationships/slide" Target="/ppt/slides/slide2.xml" Id="R88fd7dc3b90642c6" /><Relationship Type="http://schemas.openxmlformats.org/officeDocument/2006/relationships/slide" Target="/ppt/slides/slide3.xml" Id="R5717c9bc978d4eaf" /><Relationship Type="http://schemas.openxmlformats.org/officeDocument/2006/relationships/slide" Target="/ppt/slides/slide4.xml" Id="Re96dca2745db4b68" /><Relationship Type="http://schemas.openxmlformats.org/officeDocument/2006/relationships/slide" Target="/ppt/slides/slide5.xml" Id="R5053dadd2dde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2773759bd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d357caf094cf3" /><Relationship Type="http://schemas.openxmlformats.org/officeDocument/2006/relationships/theme" Target="/ppt/slideMasters/theme/theme1.xml" Id="R6f004f6b9d87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d357caf09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01f97f856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8ec9a377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ca8124cf46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6bfa5cdbd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75b9a88a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