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d470eee4a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b35819f90740d3"/>
  </p:sldMasterIdLst>
  <p:sldIdLst>
    <p:sldId xmlns:r="http://schemas.openxmlformats.org/officeDocument/2006/relationships" id="256" r:id="Re99ae670fac44724"/>
    <p:sldId xmlns:r="http://schemas.openxmlformats.org/officeDocument/2006/relationships" id="257" r:id="R977ca7ad41264531"/>
    <p:sldId xmlns:r="http://schemas.openxmlformats.org/officeDocument/2006/relationships" id="258" r:id="Rff7d3d26458a4b7b"/>
    <p:sldId xmlns:r="http://schemas.openxmlformats.org/officeDocument/2006/relationships" id="259" r:id="R45a275f9067344f4"/>
    <p:sldId xmlns:r="http://schemas.openxmlformats.org/officeDocument/2006/relationships" id="260" r:id="R0924a21c89ad4ff1"/>
    <p:sldId xmlns:r="http://schemas.openxmlformats.org/officeDocument/2006/relationships" id="261" r:id="Rcf556a404ac347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35819f90740d3" /><Relationship Type="http://schemas.openxmlformats.org/officeDocument/2006/relationships/slide" Target="/ppt/slides/slide1.xml" Id="Re99ae670fac44724" /><Relationship Type="http://schemas.openxmlformats.org/officeDocument/2006/relationships/slide" Target="/ppt/slides/slide2.xml" Id="R977ca7ad41264531" /><Relationship Type="http://schemas.openxmlformats.org/officeDocument/2006/relationships/slide" Target="/ppt/slides/slide3.xml" Id="Rff7d3d26458a4b7b" /><Relationship Type="http://schemas.openxmlformats.org/officeDocument/2006/relationships/slide" Target="/ppt/slides/slide4.xml" Id="R45a275f9067344f4" /><Relationship Type="http://schemas.openxmlformats.org/officeDocument/2006/relationships/slide" Target="/ppt/slides/slide5.xml" Id="R0924a21c89ad4ff1" /><Relationship Type="http://schemas.openxmlformats.org/officeDocument/2006/relationships/slide" Target="/ppt/slides/slide6.xml" Id="Rcf556a404ac347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65bf3354c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4ed21e1954bc1" /><Relationship Type="http://schemas.openxmlformats.org/officeDocument/2006/relationships/theme" Target="/ppt/slideMasters/theme/theme1.xml" Id="R0a79fbefeb5a43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4ed21e1954b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481c4a3a94b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580332cfc48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0e9f18f24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e3302cc7947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46b68d87f4e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c54677c014e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