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fe4cb53cf842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d619f0a2aa4662"/>
  </p:sldMasterIdLst>
  <p:sldIdLst>
    <p:sldId xmlns:r="http://schemas.openxmlformats.org/officeDocument/2006/relationships" id="256" r:id="R0db1663a828646c2"/>
    <p:sldId xmlns:r="http://schemas.openxmlformats.org/officeDocument/2006/relationships" id="257" r:id="Rc50abe097c0340d9"/>
    <p:sldId xmlns:r="http://schemas.openxmlformats.org/officeDocument/2006/relationships" id="258" r:id="Rf66b3ffb0408422b"/>
    <p:sldId xmlns:r="http://schemas.openxmlformats.org/officeDocument/2006/relationships" id="259" r:id="R71731a269e264f87"/>
    <p:sldId xmlns:r="http://schemas.openxmlformats.org/officeDocument/2006/relationships" id="260" r:id="Rd7cdac9c8fcc4d0e"/>
    <p:sldId xmlns:r="http://schemas.openxmlformats.org/officeDocument/2006/relationships" id="261" r:id="R146ff95cbdce49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d619f0a2aa4662" /><Relationship Type="http://schemas.openxmlformats.org/officeDocument/2006/relationships/slide" Target="/ppt/slides/slide1.xml" Id="R0db1663a828646c2" /><Relationship Type="http://schemas.openxmlformats.org/officeDocument/2006/relationships/slide" Target="/ppt/slides/slide2.xml" Id="Rc50abe097c0340d9" /><Relationship Type="http://schemas.openxmlformats.org/officeDocument/2006/relationships/slide" Target="/ppt/slides/slide3.xml" Id="Rf66b3ffb0408422b" /><Relationship Type="http://schemas.openxmlformats.org/officeDocument/2006/relationships/slide" Target="/ppt/slides/slide4.xml" Id="R71731a269e264f87" /><Relationship Type="http://schemas.openxmlformats.org/officeDocument/2006/relationships/slide" Target="/ppt/slides/slide5.xml" Id="Rd7cdac9c8fcc4d0e" /><Relationship Type="http://schemas.openxmlformats.org/officeDocument/2006/relationships/slide" Target="/ppt/slides/slide6.xml" Id="R146ff95cbdce49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f05c0944a14c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d8291d12e54a2a" /><Relationship Type="http://schemas.openxmlformats.org/officeDocument/2006/relationships/theme" Target="/ppt/slideMasters/theme/theme1.xml" Id="Rd6939851d25c41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d8291d12e54a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3376b1d48d41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71fd5b2ca24f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027386e4ad49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5f13e4c6254c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d1694bcdc145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e58f5a4d5b41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LIV LYSE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LYSE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 LYSE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LYSE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LYSE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LYSE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118 351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90 364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90 364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95 521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119 851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LYSE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987 669 721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LYSE</a:t>
            </a:r>
          </a:p>
        </p:txBody>
      </p:sp>
    </p:spTree>
  </p:cSld>
  <p:clrMapOvr>
    <a:masterClrMapping xmlns:a="http://schemas.openxmlformats.org/drawingml/2006/main"/>
  </p:clrMapOvr>
</p:sld>
</file>